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/>
    <p:restoredTop sz="94715"/>
  </p:normalViewPr>
  <p:slideViewPr>
    <p:cSldViewPr snapToGrid="0">
      <p:cViewPr varScale="1">
        <p:scale>
          <a:sx n="122" d="100"/>
          <a:sy n="122" d="100"/>
        </p:scale>
        <p:origin x="3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8-29T14:14:05.475"/>
    </inkml:context>
    <inkml:brush xml:id="br0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10761 8610 16135,'-45'-1'1443,"-1"1"0,8 0 0,7-1-844,13-2-464,13 2-74,1-1 7,4 2-24,9 0 1,0 0-11,9 0-12,0 0-5,4 0-23,4 1 1,5 0-12,4 2-17,3 0-10,3-1-670,4 1 602,-12-1 0,0-1-50,19 2-26,-10-1 0,0 1-3174,4 1 3216,8 0 29,-24-1 10,-6 1 18,-7-1 49,-6 0 35,-6-1 83,-10 3 427,-14 1-443,-5 0 11,-11-1 5,3-1 2279,-5-2-2257,-5 0 24,-3-2 27,-3 1 31,12-1 0,-1 0-3020,-20 0 2933,20 0 0,1-1-61,-9-1 173,3 0 0,6-1-10,5 0-18,5 1-16,6 0-80,6 1-21,6 0 684,4 1-712,3 0 3281,7 0-3219,9-1-63,5 0-10,8 0 298,-1 0-310,7-1 1,2 1-23,13-1-192,-8 0 0,0 1 186,10 0-730,-14 1 1,0-1 702,20 1 24,-20 1 0,-2 0-24,11 1-477,-6 2 493,-5 2-11,-7-2-6,-6 2-118,-5 0-167,-9 0-573,-3 3-7795,-8-2 8698,-2-1 0,1-2 0,1-2 0</inkml:trace>
  <inkml:trace contextRef="#ctx0" brushRef="#br0" timeOffset="1280">9244 8814 17664,'-7'0'1142,"2"0"1625,5 0-2767,-27-17-22,31 10-34,-15-14 16,41 14-27,5-1-1212,7-1 1156,5-1-51,6 1-72,4-1-26,-14 4 1,0 0 164,-10 1 1,-1 1-483,10-1 1,-2 0 432,9 1-7,-6 1-723,-8 2 718,-7 0 78,-8 1 96,-7 0 772,-8 0-560,-10 4 1173,-6 0-1274,-10 4-2525,-5 0 2542,-4 0-1009,-27 6 1048,9-2-298,15-4 0,-1 0 354,-18 3 35,0 0 27,1 0 11,1-1-16,3-2-40,5-1-184,-5 0 72,17-3 2410,-1-1-2488,19-1 1435,5-2-1519,4 1 767,1-1-711,8 0 596,2 0-635,7 0-45,15-3 16,-2 0-787,15-4 771,-6 1-6,4-1 1,4 0-12,2 0-11,2-1-1644,1 0 1609,1 2 7,-3 0-854,-3 3 865,-5 1 29,-7 2 27,-7 0 662,-4 3-556,-12 0 1601,-3 4-1562,-12-2 1095,-5 1-1111,-7 0 0,-6 1 6,-5-1-414,-5 1 413,-5-1-776,-6 1 805,-1-2 44,-2 0 45,0-1 62,1 0 45,3-2-1,5 0-5,6-2-28,7 1 151,4-2-285,10-1-56,3-1 366,8 0-434,1-1 807,2 0-857,5-1-50,4 0-74,6 0-223,8 0-459,6-1-1172,8 1 1654,11-1 0,-23 3 1,1 0-1</inkml:trace>
  <inkml:trace contextRef="#ctx0" brushRef="#br0" timeOffset="4231">12023 7441 12393,'-4'3'5954,"1"-1"-353,3-2-5287,-39 26-90,31-23-11,-30 16-17,44-29-28,0-4-28,3-2-23,2-3-27,3-2-11,3-3-526,3-2 492,4-4-12,-2 6 1,2-1-11,17-16-1033,-11 13 1,0 0 1015,-4 7 0,-1 2-1,2-2 1,1 0-1,0 0 1,1 0-3,0 0 0,0 1-3,1 0 0,-1 0-12,1 1 1,-1 1 2,-1 0 1,1 1-698,-2 1 0,1 0 694,23-13-2067,-3 2 2084,-4 3 1,-6 2 62,-5 3-40,-8 2 1157,-3 1-1152,-11 5 1202,-3 0-1212,-7 6 3255,-5 1-3266,-2 2 363,-6 0-364,-2 2-5,-3 0 0,-4 2-1,-4 2-5,-1 5 34,-18 8-23,10 0-709,-13 6 687,12-3-6,-15 13 6,11-6-1145,-10 9 1145,16-9 22,2 1-17,0 0-694,-14 12 700,9-10 2,4-5 1,0 0 3,-9 2-6,-12 7-6,13-11 12,0 0-6,-3 0 5,-1 2 18,0 0-18,0 0 7,1-1-1,4 0-11,4-1 0,3-2-115,7-3 121,5-2-1,5-3 6,6-3 551,4-4-556,3-2 1105,2-2-1078,3-1 843,3-4-820,5-1 166,5-6-177,4-2-1,4-5 1,3-2-599,2-2 588,2-1 11,1-2 11,18-14-34,-10 7-11,-13 11 0,-1-1-5,14-9 11,2-2-1295,2-1 1278,3-1 6,2-1 0,2-1 10,1 2-16,0 1 6,-1 3 5,1 0-39,-1 3 17,-2 2-626,0 1 639,-17 10 1,-1 0-3,15-6 11,8-3-16,-25 11 5,-6 2 485,-6 3-480,-6 3-5,-7 2-5,-4 1 1267,-6 4-1268,-7 3 6,-8 5-11,-7 5-2598,-8 3 2626,-6 5 6,-6 4-1404,-4 4 1372,24-15 1,0 0-496,0 2 1,-1 0 494,1 0 1,-1 1 8,1 0 0,-1 1-6,2-1 1,0 1-1,1-1 1,0 1-254,1-1 0,0-1 265,-24 19-6,3-2-6,2-1 1,1-1-4,13-11 1,0 0 13,-16 11 1,18-13 0,1-1-18,-8 5 24,7-3-7,3-4 6,6-4 1959,6-3-1970,3-4 1501,5-3-1501,3-2 1715,1-1-1693,8-6 1157,2-2-1184,25-16 5,-3 2-370,16-11 364,-2 3-1448,6-3 1459,-23 15 1,1 0-1,2-2 1,1 1-1,1-1 1,0 0-3,2-1 0,0 0 2,-1 0 1,1 0-6,0-1 0,-1 1 11,0-1 0,-1 1-17,-2-1 1,1 1-4,-2 1 1,0 0 0,-3 1 0,0-1 2,23-14 6,-6 3-2780,-6 4 2791,-6 4-28,-8 3 34,-6 6 0,-7 2 5,-6 5 195,-3 3-223,-7 1 6,-4 3-6,-9 3 18,-7 4-1,-7 6 342,-9 4-353,-7 5 1968,-8 3-1974,25-12 0,-1 1-1349,-2 1 1,0 0 1348,-2 2 1,-1-1-6,-1 2 0,-1 0-333,1 0 1,-3 1 351,-14 8 0,-2 0-14,16-7 1,0 0 10,-11 5 1,3-1-6,18-9 0,3 0 0,-22 12 34,7-1-34,8-4 6,5-2-1,6-3 506,0 2-516,11-5 729,1-2-718,9-7 2966,7-5-2955,2-1 1261,7-4-1267,6-3-5,6-6-6,8-4-373,7-5 373,11-5 0,3-2-1624,-18 11 0,1-1 1626,2-2 0,4-1 0,-4 2 1,-3 1 0,-2 2-844,0-1 1,0 0 840,-2 0 0,-1 0-287,-2 1 0,0 0 282,23-15 5,-6 2-23,-5 4-5,-5 3-28,-4 1-33,-5 3-79,-5 1-45,-2 3-385,-1-4 99,-7 6 639,3-9-913,-11 13 2265,1-4-2253,-5 9 27,0-1 1212,0 2-1055,0-1 257,1 2 40,0 1 526,1 0 90,-6 6 29,-1-1 33,-7 6 5,-1-1-11,-2 4 313,-12 7-402,6-2-29,-9 7-27,10-6 201,-15 10-252,9-5 78,-6 3 1,-2 1-68,-4 1-1199,7-5 0,0-1 1228,-8 2 10,-3-1 157,-2-2 0,-10 4 1,7-3-334,13-7 0,1 0-869,-20 9 1,-6 4-1,12-6 867,13-7-57,-2 3-12,27-14 35,7-4 1508,2-1-1463,3-1-1,3-1-11,6-3-16,6-4-12,6-3 17,7-3-37,-3 1 1,3 0-460,19-10 448,-13 8 1,0 0 2,-8 2 0,-1 1-6,3-1 1,1 0-278,0-1 0,1-2 280,0 1 0,0 0 0,0-2 1,0 1-1,0-1 1,-1 0 774,1 0 0,-2 0-789,0 0 0,1 0 0,10-7 1,-1 1 10,-11 6 1,0 0 0,7-4 0,-1 1-6,6-2 5,-8 3 18,-6 5-2398,-10 4 2464,-5 4 365,-7 2-365,-4 4 434,-13 6-523,-3 1 11,-16 8-6,-3 2 18,-7 4-739,-6 4 738,-5 2-16,13-5 0,-2 1 775,-2 2 0,1 0-784,0 0 0,0 0-567,5-1 0,2-1 570,-7 7 0,4-3-557,4-2 568,5-5 0,4-3-5,5-3 5,4-3 0,4-3 1735,4-2-1718,3-3 947,0 0-919,4-2 1508,4-6-1569,4-1-18,9-7 1,5-2-2364,8-4 2341,7-5 1,6-3-491,6-2 462,5-2 22,-25 16 1,1 0-15,0 0 1,1 0-40,0 0 1,0 0-1103,-1 0 0,0 1 701,26-14-408,-4 1-1164,-6 3-2970,-7 1 5047,-4 0 0,-17 12 0,-3 0 0</inkml:trace>
  <inkml:trace contextRef="#ctx0" brushRef="#br0" timeOffset="4698">12632 6583 23836,'-45'-9'648,"1"-1"0,3 1 0,6 2-379,8 3-5706,2 0 5633,4 1 1499,-1 0-1583,9 1 977,-2 1-1061,11 0-11,1 1 11,3 0 3414,11 2-3425,-1-1 5,13 1-5,-3-1 6,5-1 16,22 0-28,-6 0-1054,15 0 1031,5 0 7,-1 3 5,-2 0-6,-9 5-3036,-11 4 3047,-12 0 1,12 12 5,-20-5-5,2 6-1,-12-4 6,-2 2 1,-4 1 21,0 3 1,-5 0 22,-7 15-23,-2-10 7,-4 11 682,4-15-655,0-1-34,2-2 3387,1-1-3352,-1 7-40,4-10-12,0 5-4,3-12-29,1-2-6,2-4-632,0 4-437,2-6-3104,2 0-5635,2-5 9825,0-1 1,-3 0 0,-1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8-29T14:14:26.218"/>
    </inkml:context>
    <inkml:brush xml:id="br0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2536 2256 11418,'1'-6'6285,"-1"0"-3652,0 6-937,5-79-553,-5 38-908,2-7 1,-1 2 184,-3 13-73,0 13-39,0 1-45,2 3-33,0 2-28,0 4-40,0 3-38,0 4-12,0 1-34,-1 15-16,0 1-6,0 17-6,-1-1-246,-1 7 219,-1 4-2577,-2 4 2565,-1 4-22,0 3-23,-1 3-78,1-2-140,0 1-224,2-2-671,1-4-303,2-3-1317,2-4-7064,0-6 9794,0-8 1,0-13 0,1-7-1</inkml:trace>
  <inkml:trace contextRef="#ctx0" brushRef="#br0" timeOffset="253">2953 2247 25085,'2'-1'151,"1"-1"-134,13 0-17,-1-2-6,2 0-44,1 0-129,3-1-320,1 0-699,2 0-1955,3 0-6678,-3 1 8892,-3 1 1,-10 1 0,-5 1 0</inkml:trace>
  <inkml:trace contextRef="#ctx0" brushRef="#br0" timeOffset="933">4431 2393 14795,'-7'-50'928,"1"-1"0,1 5 0,-1 9 2040,-5 15-2201,-4 2-532,3 9-61,-3 1-67,7 8-46,0 1-21,1 5 1052,-3 12-1058,2 4-6,-2 11-1916,4 1 1905,1 5 11,1 7 0,1 4 130,1-17 0,0 1-155,0 21 0,-1-1-9,1 11 6,0-18 0,0 1-148,1-13 1,-1 0 164,0 18 0,0-4-12,-1-2 18,0 3 122,-1-27 1,1-10 2512,0-3-2450,-2-18 1398,2-2-1573,-1-14-5,1-3-2893,2-9 2882,0-6-6,2-7-306,2-7 300,0 26 1,0-1-263,2-1 1,0-1 258,0-2 1,1 1-667,0-1 0,0 0 664,0 1 0,1 1 0,-1 1 0,1 2 1505,6-29-1499,0 8-1872,-1 5 1872,1 5-1,-2 5 363,1 5-362,0 4-1,1 4 1346,0 4-1357,6 2 802,-4 8-796,6 2 3381,-5 7-3404,13 9-1434,-4 2 1453,10 7-11,-7 1-320,1 3 318,-1 2 0,-2 1-6,2 14 6,-12-8 4,-7 25-473,-19-20 484,-12 12-5,-7-12-15,-7-1 11,-3-1 163,-3-2-168,0-4-12,3-4-335,4-5 246,4-5-189,6-5-176,6-4-489,5-4-992,8-5-6337,3-3 8300,4-2 1,-1 5 0,2 2-1</inkml:trace>
  <inkml:trace contextRef="#ctx0" brushRef="#br0" timeOffset="1307">5322 2220 24180,'-38'49'82,"0"0"1,0 0 0,2-4 0,2-1 0,8-8-83,6 5-33,0 1-23,0 0 593,-2 0-744,0-1-1109,-3-1 0,-3-1-263,-2 1 52,-1-5 1,0-5 462,8-21 17,-5-4 324,13-12 264,4-5 325,3-10 414,3-6 1473,3-21-23,3 16 1,2-1-768,1 1 1,1 1-202,7-26-118,1 27-106,-2 15 584,4 0-842,-1 5-61,4 2-40,-3 6-55,1 2 5,2 4-34,3 3 34,12 11-96,-6 0-66,21 21-431,-17-10 138,10 12-1181,-18-16 0,-1 1-1692,14 14 2789,-10-9 0,-1-2 0,-5-6 0,-2 0 0</inkml:trace>
  <inkml:trace contextRef="#ctx0" brushRef="#br0" timeOffset="1785">6114 2609 20623,'-8'0'1698,"3"0"-736,5 0-414,0 0-27,-68-2-957,40 1 691,-15 0 1,1 0-105,24 1 224,1 0-347,12 1 202,3 1-169,10 2-16,3 1-39,12-1 22,3-3-6,7 1-61,6-2 34,6 0-1,5-2-1314,3 0 1308,3-2 35,0-1-29,-1-1 6,-2-2-11,-4 0 0,-3-1-6,-4 0-1517,-2-1 1528,-6 0 12,-5-1 33,-2-5-11,-14 3-28,-2-5 45,-15 3 560,-3 0-538,-6-2 39,-2 0 34,-2-1 1188,0-2-717,-13-16-421,12 14 6,-8-11-50,16 18-1,2 3 1912,2 2-1940,0 3-27,4 1-29,-1 3-16,2 2-56,0 0 11,1 8 11,6 9-11,1 6-5,8 7-12,0-2 17,4 3-39,2 2-96,11 20-1537,-9-10 1481,5 15-100,-14-15-146,-5 1-1157,-5 2 530,-8 0-1110,-5 1 2174,-6-9 0,-2-2 0,2-3 0,-11 13 0</inkml:trace>
  <inkml:trace contextRef="#ctx0" brushRef="#br0" timeOffset="2550">8627 2406 11886,'-15'-53'971,"0"0"0,0 5 0,-1 8 1635,-9 7-2012,-5 11 1356,-2 8-1356,-16 6-314,0 17-196,2 4 603,11 14-637,17 2-11,4 7 0,4 9-11,3 8 349,0 9-363,5-27 0,-1 0-6,1 4 1,0 2-4,0 1 1,0 1-3,1 3 0,0 0-562,0 2 1,0 0 544,1 1 0,0 1-34,0 0 1,0 1-37,1 1 0,1 0-56,0 1 0,0 1-54,1-1 1,-1 1-905,1 0 0,-1-1 882,0-2 1,-1 0 47,0-4 0,-2-1-140,-5 8 1,-1-3 313,0-17 0,-1-2 532,-5 4 0,-2-4-471,-13-6-11,-3-9 17,-2-10 0,0-9 1302,2-10-1255,8-16 1,4-7-49,-3-14 1026,7 5 1,4-3-993,11 1 1,5 0-556,0 9 1,1 0 490,3-11 0,3 0-11,-1 14 0,1 3-315,1 0 0,1 1 306,1 0 0,0 2-11,1 0 1,1 1-7,20-24 1,2 2 5,4 4-1995,3 2 1984,-21 23 0,1 1 0,0 0 0,1 0-560,1 1 0,-1 1 552,1 0 0,0 0 272,-1 0 0,1 1-270,25-16-11,-2 2 17,-3 2 6,-4 3-6,8-4 11,-17 11 17,3-4 623,-22 11-573,-6 1 12,-4 2 2041,-3 0-1985,-2 0 3035,-1 1-3002,-3 1 1178,0 0-1172,-2 2-23,0 1-39,0 1-27,1 1-46,0 0-33,-1 4 11,0 2 0,-1 5 0,-1 3 39,-1 13-45,3-2-10,-1 10 4,5-6-21,0 1-12,3 1-33,1 1-74,1 0-172,2-1-522,-1-1-146,0-2-816,1-1-2359,-1-3 4139,0 1 0,-2-12 0,-1-2 0</inkml:trace>
  <inkml:trace contextRef="#ctx0" brushRef="#br0" timeOffset="2735">9045 2336 23495,'-13'13'0,"3"-2"0</inkml:trace>
  <inkml:trace contextRef="#ctx0" brushRef="#br0" timeOffset="2983">9694 2550 23943,'-2'-3'1764,"0"0"-235,2 3-1535,-59 49-3271,27-6 3204,-5-8 0,1 3-207,6 15-274,8-13-410,-2 2-604,-1-2-1667,7-13 1,-1-1-1920,-9 9-234,-7 3 5459,12-22 0,12-8 0,1-4 0</inkml:trace>
  <inkml:trace contextRef="#ctx0" brushRef="#br0" timeOffset="3125">9264 2929 18809,'9'-48'1717,"1"-1"1,4-11-1,0 6-1185,-1 11 2,7-15-181,-9 36 173,2 1-352,-3 7-18,3 1-89,-4 9 0,0 2-39,2 2 22,11 11-39,-2 1-28,9 11-22,-6-1-78,1 4-793,1 3 300,0 3-1202,-6-6 0,0 1-3901,11 12 5713,-9-9 0,-1-3 0,-4-6 0,-2-1 0</inkml:trace>
  <inkml:trace contextRef="#ctx0" brushRef="#br0" timeOffset="3507">10028 2725 27382,'-6'-20'134,"14"12"-123,11 20-11,21 7 0,-1-9 11,16-1-1147,-8-9 1125,0-5-6,-14-5 1,-1-4-12,-2-2 28,-5-3-6,-4-2 6,-6-2 283,-4-1-283,-5 0 0,-4 1 17,-5-8-1,-2 9 12,-9-8-11,0 17 0,-4-1 5,2 10 40,-10 2-23,5 4 0,-7 3-11,9 4 6,2 2-12,0 2-5,3 2-3111,2 2 3099,1 2-1701,3 2 1691,3 2-416,3 14 343,3-6-359,12 26 0,2-21-291,10 11 1650,2-15-2736,6-1 1255,6-3-5423,5-2-3849,-1-5 9599,-4-6 0,-19-7 1,-7-4-1</inkml:trace>
  <inkml:trace contextRef="#ctx0" brushRef="#br0" timeOffset="3901">10996 2810 21036,'16'-53'817,"1"1"1,-2 4 0,-4 6-246,-9 13 363,-3-9-548,-5 13 464,-26-11-644,6 24-39,-18-1-33,13 17-5198,-1 3 5131,0 6 16,-12 17-1068,12-4 995,-5 14-419,15-7 419,4 2-201,2 3 190,4 2-11,3 0-12,4-2 1,2-2-6,6-5-11,5-3-6,7-7-17,6-4 1148,19-5-1130,-6-7 16,13-6 16,-13-6 7,-1-9 10,-1-3-10,-2-5 5,-1-4 5,-3-5 6,-9 5 1,-1-3 21,7-19-25,-10 15 1,0 0 1104,1-20-1085,-1-2 5,-5 14 1,-1 0-12,-1 10 1,0 0 2,1-9 0,-1 1 31,2-10 28,-1 5 6,-3 5 150,-1-4 2209,-3 16-2320,0-4-6,-2 18-28,0 3 605,0 4-644,-1 3 373,2 2-429,-1 5 1512,0 6-1512,-5 22 0,0 2-1030,-6 21 1030,-1-1-701,6-22 0,0 2 698,-1 2 0,0 1-768,0 2 0,0 2 712,0 0 0,1 1-36,1 2 0,0-1-84,3 0 0,2 1-110,-1-2 1,3 2-1291,8 13 0,4-1-278,-2-14 1,2-1-3060,6 8 1,2-4 4657,8 2 0,-13-22 0,-5-11 0</inkml:trace>
  <inkml:trace contextRef="#ctx0" brushRef="#br0" timeOffset="4466">12573 2917 21276,'20'-55'836,"0"0"1,-1 5 0,-5 5-244,-7 3-685,-3 4 546,-2 4-56,-2 3-51,-2 4-3935,-1 4 3795,-3 5-6,-2 4 838,1 4-944,1 4-17,0 3-33,1 2 191,0 3-202,0 4 3397,-1 5-3403,0 6-6,0 5 1,-1 6-641,0 5 629,1 5 6,0 6-3186,0 2 3158,3 3 11,1 1-762,1 0 751,4-3 5,3-2 12,6-3-195,15 9 195,-4-17-12,10 3 12,-8-22-1568,-1-5 1567,-1-6 18,-1-6 1926,-2-6-1904,7-15-17,-6 0 56,11-26-51,-14 15 474,3-12-473,-7 11-12,-1-3-16,-1 0 5,0 0-5,0 0 16,0 3-5,-1 2-11,-1 4 217,-1-1-223,-3 10 3223,-2 2-3229,-2 10-33,-2 4-34,1 2 196,-1 0-504,3 9-230,0 0-341,4 9-599,0 0-1334,4 4 2885,2 4 0,-5-10 0,0-1 0</inkml:trace>
  <inkml:trace contextRef="#ctx0" brushRef="#br0" timeOffset="5019">13328 2813 19406,'0'-6'3993,"0"1"-50,0 5-3847,-30 42-35,23-20-5,-20 33-666,32-31 638,2 0 212,2-2-218,1 1-11,1-1 6,1-2 96,0-4-96,0-1 0,0-4 0,-2-3 335,0-3-324,-3-3 11,0-2-5,-1-3 5,4-10-28,-3 0 6,4-9 6,-3 2-7,1-1 1,-1-2 0,2 1 22,4-10 28,3 0-22,1 1-6,-2 6-5,-4 10-6,-2 4 6,1 1-23,1 4-6,0 2 7,1 3-29,0 1 28,1 3-17,1 3 1,0 5 27,0 3-27,-1 3 16,8 13-22,-5-5-885,6 10 902,-6-9-6,1 0-352,0 0 352,0-2 0,1-2-59,-1-2 54,0-3 5,1-4-12,-2-3 12,-1-4 863,-1-3-852,8-17-5,-9 3-1,7-15 384,-11 6-383,-1-4 16,0-1-16,-2-1 54,0 0-60,-1 2-6,-1 0 18,1 4 4,-3 1 18,1 3 39,-1 1-40,-1 6 1,-1 2-28,0 6 27,-1 0-27,0 8-6,0 1 11,0 8 11,0 1-22,0 1 0,0 3-5,0 2-34,1 16 16,2-8-266,4 11 183,6-12-617,5-2 465,7 0-139,4-4-3285,4-3 2859,2-3-3390,19-1-5618,-18-7 9381,7-3 1,-29-6-1,-6-1 1</inkml:trace>
  <inkml:trace contextRef="#ctx0" brushRef="#br0" timeOffset="5201">14178 2500 26351,'-2'-32'-4700,"3"12"4700,9 51 0,-5-14 0,0 1 0</inkml:trace>
  <inkml:trace contextRef="#ctx0" brushRef="#br0" timeOffset="5824">14614 3251 27516,'24'-45'134,"1"1"1,-5 7-1,-2 6-61,-2 10-34,-5 11 101,-1-1-101,-4 5 6,0 0-62,-5 6 1,-1 0 16,-4 1-12,1 2 12,-4 2-11,2 0 11,-1 0 6,1 0-6,-1-1 5,1 0-5,0 0 23,2-2-12,0 1-5,0-2-1,0 0 1,1 1-6,1-1 0,0-1 17,0 0 50,-1 0-50,4-2-6,0-1 0,3-2 0,-1 0-5,0-2 11,0-1-6,2-3 0,-2-2 6,1-2-17,-1-4 5,-1-4-16,-1-20-1063,0 5 1085,-2-18-11,0 8 11,0-4-5,0-5 5,-2 4 0,0-1-8,1 21 0,-1 0 8,-1-18 0,0 3 11,0 6 23,-1 4 6,2 7-28,0 4-23,0 5 0,2 4 0,0 5 0,0 3 0,0 4 0,0 2 0,4 15 1075,0 3-1075,4 17 0,0 4 0,0 8-1671,1 9 1671,-1 7 0,-5-28 0,1 3 0,1 9 0,0 6 0,0-3-1026,0 0 0,0-1 981,0 0 0,1 3 0,2-1-443,12 15 1,4-6-688,0-11 1,3-3 535,3 11 1,2-5-362,-3-19 1,0-6-4312,10 3 5234,3-3 1,-20-12 0,-2-2 0</inkml:trace>
  <inkml:trace contextRef="#ctx0" brushRef="#br0" timeOffset="6034">14623 2851 20733,'-3'-3'3266,"1"1"313,2 2-3395,70-47 91,-23 28-1058,4-10 0,1 3 828,-5 13 0,1 2-51,-22 5-16,5-1 490,-10 5-664,-1 1-264,1 1-253,-1 1-1824,-1 1-7294,-1 1 9803,-5 0 0,-5-1 0,-5-1 1</inkml:trace>
  <inkml:trace contextRef="#ctx0" brushRef="#br0" timeOffset="7058">2294 4272 24379,'14'-32'140,"-1"7"-106,-7 27 0,0 2 22,-1 1 162,-3 6-84,-2 0-16,-4 3-23,-5 0-22,-5-1-6,-3 1 1,-4 0-12,-2-2 11,-2-1 6,-1-4 0,0-2 100,-9-4-83,10-4 156,-18-23-184,24 4-12,-6-18 40,18-5-73,3 10-3387,6-13 3370,5 17-2268,6 2 2279,4 3-276,11-3 270,-4 11 1,9-2-1,-7 12-5,1 4 6,0 2 0,1 4-6,-1 4-6,0 6 17,7 22-5,-12-3 1628,3 18-1634,-17-6-5,-3 7-12,-11 7 819,0-25 1,-1 1-815,-4 2 1,-4 2-4,-2 1 0,-2 3 1,-1-2-6,-4 7 0,-2 2 7,-4 4 0,-4 5 0,3-5-935,0-6 0,1-2 948,4-6 0,-1 0 0,1-3 6,-1-2 0,1-3-524,1-2 1,0-3 525,1-2 1,0-3-34,-8 2 0,0-3 53,-12 4 11,-11-3 17,26-17 552,-4-15-557,10 0 2019,-2-14-2009,12 3 12,2-3 1184,4-2-1195,3-1 739,2 0-778,6 2-12,3 0 23,5 3-34,6 1 11,3 4-29,4 1 12,3 3 6,4 2-17,4 3-5,6 2-17,4 4-778,7 2 682,2 1-971,6 3 686,2 1 112,-32 0 0,1 1-723,31 5-907,-1 2 1938,-29-3 0,-1-1 0,2 0 0,-3 2 0</inkml:trace>
  <inkml:trace contextRef="#ctx0" brushRef="#br0" timeOffset="7241">2798 4843 23735,'-5'-2'2051,"2"1"-668,3 1-1870,53-57-3990,-20 41 2617,6-14 0,2 2 1860,12 24 0,-25 3 0,0-1 0</inkml:trace>
  <inkml:trace contextRef="#ctx0" brushRef="#br0" timeOffset="7735">5224 4649 19815,'0'-6'2100,"0"1"969,0 5-2878,-66-12-2225,39 18 2096,-14-8 0,1 5 16,12 22-33,-2 6-17,-3 6-17,0 4 6,-2 5-1578,0 3 1550,18-22 0,-1 0-23,1-1 0,0 3-218,-5 11 0,0 2-51,6-12 1,0 1-205,-3 8 0,1 0-1342,-1 9-1411,3-5 3260,3-1 0,6-21 0,2-2 0</inkml:trace>
  <inkml:trace contextRef="#ctx0" brushRef="#br0" timeOffset="8112">4749 4543 17948,'-49'-24'274,"0"1"1,4 1-1,6 10 387,15 27-538,1 5-39,2 2-17,4 3 1356,0 12-1372,7 1-35,2 0 29,11 1-28,2-19 17,6 3 5,-1-12 812,1-3-778,0-3 17,0-2 5,-1-2 1620,0-3-1648,1-2 1435,0-5-1463,1-3-11,2-3 11,0-2-5,-1-2 5,-2 0 0,-1-2-5,-3-1-6,-2 0-11,-2 0 16,-2 1-10,0 1 16,-2 3 39,-3-2-38,0 9-12,-3-1-12,0 10-4,1 0-1,-4 4-11,1 3 0,-2 5-11,0 3-1,0 2-21,1 1-51,2 3-118,1 1-240,4 2-3852,2 1 2418,4 1-3799,5 1 5675,8 6 0,-6-16 0,0 1 0</inkml:trace>
  <inkml:trace contextRef="#ctx0" brushRef="#br0" timeOffset="8466">5480 5051 26021,'-42'-13'183,"1"0"0,2 1 0,7 5-66,13 12-55,1 4-12,3 2-22,2 2-5,3 1-18,2 0 1,5 2-6,3 7 0,5-5 0,3 5 0,5-9-11,14 4 11,7-7 0,4 0 11,-1-7 84,7-11-56,-19 0 12,9-8-7,-24 1 57,-3-9 34,-3-3-74,-6-1-5,-3 1-17,-5 9 12,-1-1-23,-4 2 50,-14-9-61,11 11-17,-11-5-17,16 14-5,2 2-17,1 2-303,-2 1-128,4 4-488,1 3-1070,6 3-7684,3 1 9712,1-2 0,0-3 0,-1-3 0</inkml:trace>
  <inkml:trace contextRef="#ctx0" brushRef="#br0" timeOffset="8992">6730 4990 20541,'-53'-6'742,"-1"0"0,8 2 0,-2 0 1,7 3-430,-11 3-1428,11-1 0,2 2 1311,2 3 984,-1 4-1102,13 0-43,6 0 9,13-2 550,9-2-510,3-1 178,8 0-128,22-2 679,-1-1-785,20-3-11,-5-2-11,6-4 10,6-3-13,-29 5 0,0 0 0,1-2 0,0 1-1,1-1 1,0 0-20,-1 0 1,2 0 13,11-4 0,0 0 6,-12 3 0,-1 0 19,18-6 0,-1-1-11,-20 4 1,-3-1 27,25-10 6,-23 2-6,-23 6 6,-5 1 28,-16-7-17,0 5-225,-14-3 286,4 6 208,-13 0 196,-1 0-370,8 3-17,6 2 840,20 6-862,2 0 84,2 1-196,5 2 287,1 1-281,6 4 10,3 1-16,3 3 6,3 1-12,13 8 6,-7-3 0,8 6-11,-15-5-11,-2 2-51,-1 14-5,-8-7-62,-1 13-129,-13-9-218,-5 5-1820,-10 4 677,-7 3-2660,-8 4 4290,13-19 0,0-2 0,-3 3 0,0-1 0</inkml:trace>
  <inkml:trace contextRef="#ctx0" brushRef="#br0" timeOffset="9858">8832 5440 20313,'16'-56'946,"1"-1"1,-3 5 0,-3 6-1699,-9 2 1323,-1 1-73,-3 3-61,-1 2-72,-3 6 579,-3-4-708,1 15-52,-1 0 223,4 16-323,1 2-44,1 2-7,-2 10 735,2 1-745,-2 12 5,2 1-23,1 4 6,1 4 106,0 3-95,1 2-27,1 2-1487,1 2 1486,1-1-33,0 1-801,-1-1 840,0-2 0,-2-4 5,0-3 1,0-7 5,-2-5 17,0-6 39,0-5 1417,-2-4-1355,-1-9 893,0-3-977,0-9-12,1-1 7,1-5-12,1-5 5,0-5-1529,2-5 1485,3-4 28,1-6-11,3-4 16,3-2-3,-1 13 1,0 1-15,-1 9 1,0 0 2,7-20 1,1 2-3,5-5-1,-7 20 1,0 3 5,7-7 12,-1 6-18,1 5-5,0 4 0,0 5-17,1 5 23,1 3-12,0 4-5,1 3-22,2 2 27,0 2 0,23 19-16,-19-3 11,15 17-12,-21 8-518,-11-5 535,-1 12-1088,-12-9 1088,-8 0-16,-7 3 0,-8 0 10,-8 1-16,-5-3 34,-4 0-3,9-16 0,-1-1 2,-16 10-2,17-14 0,1-2 14,-10-1 703,2-5-659,3-4-103,4-4 103,5-4 1,5-3 511,7-2-489,4-4 1240,5-2-1257,5-1 617,5-2-623,15-5-27,1 4-202,11-4 179,-4 10 12,2-1-23,2 2 11,3 1-17,3 4-748,3 1 759,3 2-889,3 1 873,1 4-22,0 1-63,0 4-131,-17 0 1,0 0-161,13 7-173,10 7-268,-22-5-467,-3 2-760,-1-1-2796,-2 2 4851,1 1 0,-13-10 0,-1-1 0</inkml:trace>
  <inkml:trace contextRef="#ctx0" brushRef="#br0" timeOffset="11392">9727 5207 18509,'-3'-4'4212,"1"1"-101,2 3-4077,-39-54-23,34 39 224,-14-15 1,7 4-230,28 22 10,5-1-10,5-1-6,2 1 0,4-1-427,-1 1 439,1-2-12,-1 0 244,17-9-233,-13-1-16,4-2-1,-20 0 1,-11 5 5,-3-3 11,-3-1 194,-1-2-194,-3 0 0,-1 0 28,-6-3 426,0 7-449,-4-1 7,2 9 16,-1 4-22,-2 2 11,-1 1-11,-1 4 5,0 2 0,-1 5 1,0 4-1,1 4-11,2 2 6,1 5 6,1 3-1075,1 4 1064,3 2-3032,1 18 3020,5-11 11,4 13-61,6-19 50,7-2 6,7-2-208,5-2 202,6-4 84,5-3-84,6-4 1614,4-4-1614,4-6 0,1-5 0,1-9-11,0-5 2,-15-3 1,0-3 8,-9 3 0,-1-2 0,10-5 0,-1-2-5,12-13 5,-3-5-6,-3-4 6,-5-4-17,-5-4 6,-19 25 0,0-1-3,-1-1 0,-1-1 0,0-1 0,-1-1 8,0 1 1,0-3-1,4-12 0,-1-4 9,-3 1 0,0-1 5,-1 2 1,-1 1-4,-3 6 1,-3 3-6,-4-4-155,-5 7 167,-3 8-1,-5 8 11,-2 5-11,-2 7 1,-2 3-7,1 6 274,-2 5-268,1 4-11,0 8 6,0 4 494,0 7-500,1 5 11,1 7 744,1 5-755,1 7-723,1 4 717,7-26 1,1 0-1180,0 1 1,1 1 1186,1 1 1,0 0 0,0 2 0,2 0-706,0 1 0,0 0 695,1 2 0,1 0-242,2 0 0,2 0 208,0-1 0,2 0-14,2-1 0,3-1-121,10 10 1,2-2 67,-4-13 0,2-1-101,17 11 0,2-3-3,9-7 112,-17-15 0,-1-3-139,9-6-72,-3-6 82,-3-9 1387,-2-5-1275,-2-9 1792,0-5-1674,-10 1 0,-1-1-1354,10-19 1376,-11 14 1,-1-1 61,-2-3 0,-1 0 580,7-19-488,-5 13 1,-2 0 47,-2-1-6,-1-5 271,-9 24-321,-6 5 124,-2 5-169,-6 3-17,-3 6 3237,-5 2-3259,-2 5 50,-16 9-72,9 2-23,-9 9-2622,14-3 2616,3 3-10,3 4-158,3 3 151,1 3-10,4 2-12,3 2 23,4 16-39,3-12 11,5 11-34,11-5-165,1-14 204,9 6 2883,-6-19-2871,9-3 11,-7-8-17,4-2 11,-10-8 6,1-3-12,0-5 12,2-4-11,0-4-1,1-2 12,-1-4 34,6-13-77,-8 8 48,3-9-22,-8 12 17,-1 3-6,-1 1 17,-2 3 0,0 5 326,-4 3-237,-2 5-83,-1 3-6,-3 2 227,-1 5-233,-3 2-3347,-5 13 3398,-2 19-2330,2-4 2274,3 12-942,7-18 908,0 1-1169,5 0 1192,2-2 1167,8-2-1155,18 6-18,-2-11 0,16 2 0,-8-11 187,5-6-187,1-1 0,3-6 0,-1-3 0,-13-4 0,0-2 205,17-10-216,-19 6 0,0-3 16,8-12-5,-3-3-3,-15 4 1,0-1 7,7-18 1,-11 14 0,-1-1 5,1-19-429,-2-4 418,-2-4 0,-8 31 0,0-1 302,-1 0 1,0 0-303,1-31 0,-3 4 0,-1 5 0,-5 8 803,0 6-803,-4 9 0,0 5 2469,1 6-2469,0 6 0,2 4 0,2 5 967,1 2-967,0 2 1819,2 9-1819,0 1 0,0 12 0,2 2 0,0 8-3392,1 6 3392,0 6 0,-1 6-1343,-1 5 1343,-1 5 0,-1 2 0,0 4 0,0-23 0,0 0-32,1 2 0,-1 3 0,0-4-30,1-5 0,1-3-346,1 0 0,1-1 327,1-1 0,1 0-76,10 25-50,3-6-45,1-8-73,0-5-72,1-7-1705,-2-5 1508,-1-8-90,-1-5 574,0-7-809,-8-8 1156,0-6-1077,-12-6 1037,-3-5-706,-17-11 587,2 4 129,-10-9 2845,7 10-2554,-1 0 124,1 1 1002,-11-5-185,1 3-4004,0 1 3109,7 7-68,13 7-84,3 0-67,3 2-96,5 0 366,2 0-489,5 2-5,9-3-78,3 2-1,10 0 0,-2 2-16,5 0 2600,3 2-2594,3-1-3155,3 1 3131,4 0 1,1 0-17,2-1 5,-6 0 1,1-1 6,8-1-1037,-12 0 0,-2 0 1042,-3-3 351,-5-1-329,4-8 28,-9-7 6,-3 0 2313,-11-8-2240,-11 9-23,0 2 11,-5 4 40,2 9 5,0 2 3555,-3-2-3583,3 5-17,-1-2-33,5 4 11,0 1-73,2 1-5,-1 6-6,2 2 0,-2 7-28,-1 29 11,1-12-5,-1 22-107,5-4 0,2-12-67,3 12-84,1-17-970,3-1 673,0-3-3356,-1-3 2488,1-4-1574,-4-2 3019,2-2 0,-5-9 0,1-1 0</inkml:trace>
  <inkml:trace contextRef="#ctx0" brushRef="#br0" timeOffset="11577">12533 4820 21325,'-18'-42'194,"0"0"0,1 3 0,5 9-104,10 18-96,2 4-66,0 5 1162,4 1-1258,1 3 358,6 4-559,0 4-2477,15 25 516,-11-8-2120,9 17 4450,-14-10 0,-4-16 0,-2 0 0</inkml:trace>
  <inkml:trace contextRef="#ctx0" brushRef="#br0" timeOffset="12227">12822 5067 27169,'6'-2'45,"-1"5"-40,-4 16 12,4 11 0,1-7 0,6 8-12,3-10 1,3 0-34,6-2 61,14 5-16,-7-8-330,8 0 352,-15-11 6,-4-3 16,-3-4 51,2-9-11,-5-8-28,1-13-558,-6 3 502,-2-3-17,-2 7 11,1 0 6,4-13-34,-3 11 11,4-6 6,-4 16 0,0 3 357,-1 2-486,5 4 68,-4 4-12,4 4-11,-5 4-22,1 4 480,0 2-1315,7 15 381,-4-8-2341,15 26 1332,-12-22-3654,9 10 3576,-8-16 342,0-2-34,5 2 1149,-7-5 262,3 2 270,-7-6 375,-2 0 403,-3-1 241,-1-1 51,-1-1 3223,-1 0-3688,0-1-241,0 0-135,0 0 443,0 0-516,0 0-16,0 0-67,2 0-57,2-1-72,3 0-68,2-1-44,3 0-40,3 0-33,3-1-45,3-3 0,2-2-11,0-2 56,22-13-85,-18 6-264,15-12 270,-26 11 12,-4-2-6,-5-2 0,-3-2 33,-3-1-27,-4 0 11,-3 2 95,-18-11-73,6 15 62,-25-7-34,18 20-5,-8 1-1,10 4-16,1 2 39,-4 6-78,8-1 16,-2 5 12,4 8-40,5-1 2,-3 11-24,5-4 0,-3 20-41,5-9 19,0 15-68,5-14-629,7 2 366,6 0-269,8-1-369,8-1-695,8-3-3125,4-3-4767,1-6 8799,-6-7 1,-15-9-1,-9-6 1</inkml:trace>
  <inkml:trace contextRef="#ctx0" brushRef="#br0" timeOffset="13143">15524 5512 14836,'9'-46'741,"0"0"1,-1 0-1,1 2 1,-1 0 0,-1 2-207,0-10 0,-1 3-588,-1 1 0,-2 1 459,0 4 0,-2 0 207,-5-8 1,-1 2-379,1 16 0,-1 1-39,-3-6 0,-2 3 573,-4 1-472,0 8 703,3 8-860,3 7 654,2 6-738,2 3 1500,2 4-1545,0 4 826,0 8-854,-1 9 23,0 9 5,0 11-11,1-1 0,-1 3-1076,1-8 0,1 2 1073,-2 16 1,1 1-4,0-13 1,1 3-29,-1 11 0,0 7 1,0-4-1358,1-2 0,0 1 1336,0 1 1,-1 5 0,2-7-64,1-8 1,1-4-865,0 1 1,1-1 748,1-1 1,2 0-156,-1-3 1,1 0-398,4 10 1,1-1-362,-2-10 1,1-2 512,-1-1 0,0-4-750,2 3 802,-9-29-791,-5-9 2245,-3-8-1847,-6-9 576,-4-9 3328,-4-7-2381,4 4 0,0-3 479,-12-19 33,5 3 0,0 0-2103,9 18 0,0 1 1596,-3-10 1,1 1 442,-4-15-2298,3 4 2063,2 2-571,4 4 402,1 4-174,4 4-38,1 5-73,3 5-95,1 4-84,2 3-39,4 2-40,4 3 1702,21-3-1746,0 6-12,4 2 1,3 1-6,15 0 613,-14 3 0,0 0-613,21 0-6,2 0 11,0 2-10,-3 0 4,-2 0-440,-5 1 452,-5-1 320,-4 2-314,9-1-12,-15 1 6,5 1 280,-16 2-168,-13 5-22,-3 1 1585,-14 4-1518,-4-2 1696,-1 1-1668,-1 1 0,0 1 91,0-1-75,-2 8-145,6-5-11,1 5-6,7-5-5,5 0-23,4 2 11,7-1-10,5 0 4,5-1-4,3-1-7,5-2-626,2-1 626,2-3 7,-1-2 38,22-6-5,-24-4 0,12-6 5,-32-3 23,-5-3-34,-5-3 11,-3-2 18,-4-4-7,-5-1 12,-5-3 17,-3 0 5,-3-1-838,-2 0 833,0 1-18,-1 1-4,-1 3-18,-1 3 0,0 4-5,-2 2-17,-1 4 552,-1 3-563,1 3-17,0 2-11,3 3-17,0 1-297,-4 10-157,9 1-543,-2 9 401,11 16 0,4-19 1,1 9-1</inkml:trace>
  <inkml:trace contextRef="#ctx0" brushRef="#br0" timeOffset="13816">17830 5457 17003,'8'-50'646,"-1"-1"0,0 3 0,-2 4-74,-2-10-63,-1 4 1678,-2-4-1891,-1 20-55,-1 1 1234,-2 22-1447,0 10 721,-4 9-682,-5 29-28,2 2-73,-1 5 0,1 6 48,1 1 0,0 2-20,0 0 1,1 3 10,1-6 1,1 2-1,1-3-8,1-3 1,1-1 2,-1 16 0,1-1-9,2-18 1,1-2-1,2-1 1,2-1-3,-1-1 0,3 0-1061,3 7 0,3-1 1039,4 16 19,-5-26 0,0-3-3,0-2 22,-4-8 1,-2-9 22,-3-6 1405,-4-8-1416,-1-5 0,-5-8-11,-3-8-1,-1-7-10,-3-9-7,1-6 2456,0-8-2503,3-6 0,1-4-1508,5 21 0,0-1 1554,1-1 0,-1-5 0,2 5-7,3 1 1,1 3-1,1-2 1,1-1-622,0-1 0,2 0 604,1-1 1,2-1 16,0 1 1,2-2 0,0 3 0,2-2 1,0 1 4,2-5 0,1-1 8,-2 8 0,2-1 1,-1 2-9,1 1 0,2 0-9,8-10 1,1 2 2,-5 14 1,1 2 2,6-6 0,1 4-5,14 0 11,0 11 5,1 8-5,1 9 0,-2 6 11,-1 8-28,13 17-290,-16 0 279,10 15 27,-20-7 1,-3 3-28,-5 21-1230,-9-10 1230,-10 14 19,-13-27 0,-5-1 1081,-15 18-1067,6-17 1,-3-1-1,6-9 1,-2-1-4,-1 0 1,-2 0 8,1-1 0,-1-1-3,-1 0 0,1 0-3,0-1 1,0-1 5,-25 14 0,5-3-34,19-10 1,1-1-146,-8 8-780,-6 11-499,30-11-1819,8-1 3277,15-3 0,-4-13 0,3-1 0</inkml:trace>
  <inkml:trace contextRef="#ctx0" brushRef="#br0" timeOffset="15342">18905 4978 23730,'-10'-46'717,"0"0"0,2 3 0,-1 11-398,-1 23-117,2 4-79,-1 1-45,0 3 12,-4 4-57,1 3-5,-6 8-5,4 2-1,-3 5 1,1 4 16,-6 17-584,6-8 556,-2 12 1,10-12 4,3-2-4,4 0-7,1-3-5,14 15 11,-3-19-5,13 9 5,-6-24 17,2-3-11,1-4 5,0-3-5,3-6 28,11-13-23,-6 1 6,7-10 40,-3-7 10,-4-5-39,-1-1 6,-9 2 0,-10 13 84,-1-5-45,-4 10 22,-1-2 551,-5 12-562,0 4-22,-4 3-1,-10 2-60,4 5 4,-8 4-4,8 3-7,-1 4 1,1 2-12,2 4 1,-1 1 5,3 3 0,1 1-6,2 13 0,2-9 6,4 9-450,4-13 456,4 0-6,5-1-6,4-1 0,4-1 6,4-2 0,2-3 0,2-4-11,0-3 6,-3-4-1,-1-3 6,-5-3 6,-2-3-23,-3-2 17,-3-4 0,-1-3 0,-2-1 11,-2-3 0,-2-8 0,-4 3 17,-1-8-28,-2 7 6,-1-3 0,-2-1-288,0-1 299,1-2 0,1 1-12,1-1 1,2 1 5,3 2-5,4 0 16,24-15-11,-7 16-352,17-9 352,-14 22-11,0 2 0,1 2 6,-2 4-6,-2 1 11,8 2-17,-11 4 283,5 2-277,-12 6-5,-3 4 812,-3 4-818,-4 17 11,-4-4-794,-4 12 799,-3-11-145,-5 16 145,3-1-16,2 0-369,6-8 369,6-15-12,4-1 18,7-2-7,4-3-44,18 3 23,-5-10-850,15-1 816,-9-9 0,4-3-127,0-5 122,2-3-658,-1-4 702,-4-5-11,-3-1 16,-4-5 18,-4-2-12,-5-4 17,-4-2-6,0-19 740,-10 12-723,0-11 12,-9 17-1,-3 2 6,-3 2 240,-3 3-234,-2 1 10,-2 2 7,0 2-1980,0 3 1974,0 2 11,2 4-12,1 3 529,3 2-534,-1 2-34,3 3-5,-2 4 3392,1 4-3392,-3 6-11,-2 5 28,-10 17-23,2-3-998,-8 13 1004,6-9-12,-1 1 9,3-2 1,1 2-9,-4 9 5,6-10 0,2-1-5,4 0-163,4 0 169,6-3-7,7-3-27,5-2 22,10-6-16,5-5-68,24-6-672,-6-5 739,-15-4 1,0-3-890,17-5 890,2-7-12,-2-3 11,-2-5 12,-5-3-290,-5-3 307,-6-4 16,-6-1-5,-5-3-6,-3 0 16,-6 0 7,-1 2 16,-4 3 110,-3 4-105,-1 5 68,-2-2-28,-1 8 598,0 0-564,0 8 838,0 4-939,1 1 1371,0 3-1405,0 0 34,3 5 0,1 2-1,7 14-16,2 10 0,-1 3-515,-1 4 515,-6-6-5,-1 0-7,-2 0 29,0-1-22,-2 0 5,0-3 0,-2-1 5,0-4-10,-1-1 10,-1-4-10,0-4-1,0-1 17,1-6 527,1-2-482,2-3-39,0-8-17,0 0 22,3-15-22,-1 5 11,4-7 6,-1 5-17,2-1 6,1 1-29,7-7 34,-2 8-11,3-4 6,-2 8 5,7 0-11,-5 5 0,6 1 11,-7 6-16,1 2 10,1 1-5,-1 4 6,2 3 0,0 5-12,2 1 0,1 4 6,1 1 0,2 1-434,1-1 434,0 0-17,2-1 17,1 0 5,1-2-10,1-3 16,-1-2-33,1-3-1,-1-4 6,-2-2 6,-3-4 11,-3-4 0,8-12-558,-9 0 563,4-11 7,-9 5-12,-2-5 11,-2-3-17,-2-5 12,0-4-1,-2-6-2108,1-4 2114,-1-5-5,0-4-268,-2 16 0,0-2 267,-1 12 1,0 0 8,1-22 0,0 2 14,-1-4-6,-2 24 1,-1 2 39,-4-4 16,0 8-11,-3 7-21,0 6 356,0 6-402,2 3 2038,1 4-2038,1 0 1220,0 5-1220,-1 4 0,0 8 0,-1 15 0,-1 5 0,-1 16-580,1-5 0,0 0 580,2-12 0,1-1 0,0 3 0,0 0 0,1 3 0,-1 0-682,1 2 1,1 1 681,-1-1 0,2 3-51,5 18 0,2 0-14,-1-16 1,2 0-1310,5 13 1,3-3 1250,-3-20 0,4-2-222,10 9 1,3-3-446,-7-10 1,1-3 458,7 7 1,2-3-460,12 2-638,0-7-1009,-1-8-3881,-1-8 6318,5-6 0,-23-4 0,-1 0 0</inkml:trace>
  <inkml:trace contextRef="#ctx0" brushRef="#br0" timeOffset="15565">21255 4898 16034,'-7'-2'6436,"1"-1"-5417,6 3 3025,0 0-3826,39-29 146,-4 18-244,-1-7 1,0 1-48,8 8-17,-4-2-398,-13 2 365,0-2-18,2 0 1,1-1-23,4 0-50,1 0-146,3 1-325,1 0-856,-1 2 594,4 0 1,-19 4 0,-1 1-1</inkml:trace>
  <inkml:trace contextRef="#ctx0" brushRef="#br0" timeOffset="17360">1722 7292 15126,'-6'-3'5019,"1"0"-4089,5 3 1669,0 0-2448,-2-30-50,3 22-23,-1-22-11,3 29-5,1 0-17,-1 0 50,4 1-61,-3 0-18,3 0 1,-4 1 0,0 1 5,-1 1 1,0 1 10,0 2 7,-2-1 4,1 1-10,-1-1 5,0 1-5,0-2-6,0-1 28,0-1 891,0-1-807,0-8-67,0 1-17,0-9-12,0 3-10,0-3-12,0-3 1,0-3-1,-1-3-22,1-2 23,0-3-7,0-1-4,0 0-1,3 2-6,0 2 7,5 4-7,1 3-10,2 3 10,1 3-5,3 2-5,1 2 33,3 2-34,13 2-5,-6 2-6,11 3 17,-10 4-6,2 2-612,0 6 596,0 2 16,-2 2-5,-1 2 11,-2 3-17,-3 0 6,-4 2-6,-5 2 0,-4 0-15,-4 2 21,-6 2 0,-4 2-666,-6 2 688,-5 3-22,-4 1 5,-4 1 12,-2-1-18,-1-1 24,0-3-1,0-4 6,3-4 5,1-7 0,5-4 23,1-6 602,4-4-575,2-2 27,3-5-37,2-2 688,0-4-699,2-3-1,1-1 0,2-1-5,0-2-17,1 0 0,1 1-17,3 0 12,1 0-29,5 1 17,2 1-5,5 0 5,2 2 12,5 0-23,5 1 5,5 0-1459,4 3 1460,5 2-12,4 2 0,1 2-22,2 4-463,0 2 468,-3 5-22,-4 2 6,-6 4-28,-7 2 5,-8 3 12,-7 3 0,-7 2-34,-8 13 16,-8-8-32,-8 11-999,-6-12 970,-6 0 6,-5-2-23,-4 0-22,-3-4-23,-4-1-27,-2-5-29,-1-2-16,0-6-22,2-2-68,4-5 767,5-1-1170,6-5-622,7-3-2094,5-6-4790,6-2 8262,4 0 0,5 6 0,3 3 0</inkml:trace>
  <inkml:trace contextRef="#ctx0" brushRef="#br0" timeOffset="17633">2994 7339 26928,'28'-39'34,"0"6"-34,-5 23-12,4-1-44,1 1-554,19-3-404,-10 3-1288,12-2 2003,-10 5 1,-19 3 0,-1 2 0</inkml:trace>
  <inkml:trace contextRef="#ctx0" brushRef="#br0" timeOffset="18835">4597 7206 18313,'3'-4'3523,"0"2"1003,-3 2-4436,-24-11 11,15 18-56,-17-10-1,23 18-10,1-4 5,4 0 23,3-1-23,4-1 6,3-1 0,5-2-17,2-2-3387,3-2 3387,3-1-2274,2-3 2246,3-4-12,0-3 17,2-5 35,13-9-1533,-13 3 1510,8-8 5,-18 6 1516,-4-1-1488,-4-12-22,-8 6 0,-4-8-6,-6 11 12,-10-8 2029,1 10-2047,-7-3 36,3 13-47,0 4 6,-2 4 3293,-1 3-3304,-1 2 6,-1 5 16,0 3-11,1 4-11,-1 3 17,3 3 0,-1 3-17,3 2 6,1 4-6,2 2 277,1 3-282,-2 18-12,7-10-537,3-5 0,2 0 531,5 8-22,5-8 1,2 1-85,9 4-84,14 11-84,-1-20-95,5-2-112,7-6-252,-9-10 0,4-3-648,2-3 1,2-2 314,-1-1 0,1-2-1043,-3-3 0,-3-4-1733,10-8 56,-4-4 944,-5-3 2865,-7-1 0,2-15 812,-13 8 1551,0-11 104,-12 11 199,-2-2-279,-2 1 2373,2-25-3751,-4 21 684,2-18-999,-3 29-106,0 1-90,-1 4 1224,-1 2-1083,-2 1-404,0 5 48,-1 1-165,3 7 370,0 0-443,1 2 0,0 12-29,3 0-10,1 13-6,1-1 0,1 2 0,-2 4-6,0 17-864,-3-9 870,-2 13-5,-3-14-1,-3-1 6,-1 0 0,-11 23 23,11-31 16,-7 12 17,15-36 28,0-3-62,1-10 859,0 0-841,3-20-18,0 5 0,4-9 34,4-25-39,-4 19-385,6-23 385,-5 27 5,1 3 23,6-12-22,-3 11-270,5-6 247,-5 15 11,2 4-5,1 3-12,4 2 12,1 2-2922,3 3 2916,2 2 0,1 3-115,2 2 115,-1 2 0,1 4 0,0 3 174,-1 5-179,-1 5-1,0 4-2225,-3 4 2231,-3 2-6,-4 3 1693,-5 1-1693,-4 0 103,-4 0-97,-6-1-6,-4 0 6,-4-1-5,-4-2 5,0-1-6,-1-5 6,1-3 11,1-3-5,2-4 3122,2-4-3105,2-3 801,1-2-802,2-4 1,1-2 38,1-24-44,2 6 6,6-32-1,1 22-5,7-13 5,-1 15-442,3 0 442,3 2-5,2 1 11,2 0-6,3 4-10,1 2-1,1 2 6,28-5-12,-18 11-5,21-3-5,-5 14-1470,-12 4 1469,15 3-11,-18 4 12,0 5-12,-2 3-56,6 17-505,-16-5 326,2 14-258,-20-8-408,-4 2-6342,-14 21 7260,-2-9 0,-2-6 0,4-19 0</inkml:trace>
  <inkml:trace contextRef="#ctx0" brushRef="#br0" timeOffset="20926">16672 2632 29223,'-57'-1'743,"0"0"0,1 0 0,8-1-377,16 0-114,4-2 94,20 1-682,6-1-276,13-4 1066,5 3-124,15-4-812,4 2 666,8 0 31,6 0 2,7 0-1041,6 0 1183,-29 3 1,1 1-1452,2 0 0,0 0 916,1 0 0,3 0 19,16-1 0,1 1-1041,-14 1 0,0 0 1053,12 0 0,-1 0 15,-18 1 0,-3 1-441,29 0 439,-9 2 273,-8 1-357,-10 4 968,-10 1-1228,-9 2 2386,-9 2-2966,-9 2 297,-10 1 345,-10 1 1124,-11 1-730,-7 2-43,6-5 1,-3 1 41,-6 2 0,-1 0-875,0 1 1,-1-1 1283,0 0 0,-1-1-110,-3 0 1,1-1-142,10-3 1,0-1-96,-11 3 1,1 0-25,16-5 0,0 0 85,-7 2 0,0 0 165,-14 5-124,-7 2 25,25-6-106,15-4 36,5-1 65,13-5-318,9-2 68,7 0 23,11-3 261,8-3-233,10-4 1239,8-2-1265,6-2 26,-26 6 1,1 0-20,-1 1 1,2-2 175,14-3 1,3-2-51,-1 0 0,1-1-1310,11-4 1,-2-2 1296,-15 5 0,-3-1 4,-6 0 0,-3-1-434,2-9 354,-7-4 690,-9-1-1125,-9-2-85,-10-2-94,-8 0 242,-9 0-332,-7 2 375,-18-11 2210,10 14-2039,-9-6 418,19 17 67,4 4 1126,5 3-1072,5 3 203,5 2-468,2 3-197,2 1 210,4 2 1324,7 1-983,3 6-191,19 11-45,-6 2-700,12 12 717,-7-1-30,1 4-1931,1 4 1114,-2 3 38,-2 1-705,-3 1 864,-5 3-119,-5 1-348,-6 1-1516,-10-12 0,-2 1-7249,-6 12 9673,-7 12 0,6-41 1,2-7-1</inkml:trace>
  <inkml:trace contextRef="#ctx0" brushRef="#br0" timeOffset="22683">18655 2757 21853,'-8'-44'710,"0"0"0,0 1 0,-4-17 0,3 10-368,5 18-85,0 5-1647,2 4 1558,1 4-45,2 3-50,3 4 479,1 2-524,2 3-34,2 4 17,0 1 240,1 3-257,2 3 28,0 3-5,0 6 17,7 16-23,-7-2 551,3 15-551,-9-4-592,-3 3 593,-2 2 4,-4 2 1,-1-1-11,-5 0 5,0-3-5,-1-2-1,1-7 6,-1-3 12,2-7 5,2-5 17,1-5 78,2-5 280,1-4-241,2-3 569,0-5-658,0-5-28,3-5-12,1-7 1,4-3-6,1-6-3392,4-3 3398,0-5-12,2-3-153,0-3 148,0-3-6,-4 13 0,0-1-11,6-17 0,-6 20 0,-1 0-647,5-6 658,-1 5 6,0 3 0,5-1-6,-3 10 2984,3 1-2989,-4 12-6,2 2 212,1 3-206,4 2-6,13 4 5,-5 4 980,10 5-973,0 19-12,-10-2 0,6 13 11,-14-7-22,-4 2-1251,-4 2 1262,-5 0 0,-5 0-6,-5 13 12,-4-14-6,-5 7 22,0-20-5,-2-3-17,0-6-216,1-3 210,0-4 6,1-4 6,2-3 5,0-5-22,1-2 22,2-5 0,1-4-5,1-3 5,2-4 0,4-16 1,3 6 614,5-14-603,3 13-23,2 1 0,1 2 11,2 3-17,-1 3 244,1 4-232,-1 3-18,1 3 12,0 3 12,0 3-3196,3 3 3201,0 2 331,15 3-348,-8 4-17,8 1 6,-11 5 5,-1 0-11,-2 2 0,2 1-33,-3 2-34,0 0-2290,-1 3 2161,-1 0-219,-2 2-33,-2 1 2031,-2 0-2407,-1 1-1635,2 9 678,-3-9 2758,3 6-4321,-4-13-946,4-4-168,0-1 4475,-1-5 0,-6-1 0,-4-3 0</inkml:trace>
  <inkml:trace contextRef="#ctx0" brushRef="#br0" timeOffset="24104">20132 2547 13197,'19'-54'1021,"-1"0"0,-3 8 0,-7 7 1808,-15 6-2577,-8 15-101,1 8 1403,-2 3-1413,-3 2-1049,-2 3 1048,0 2 1951,-1 2-1979,1 2-23,-1 4-10,1 2-29,2 2-5,0 2 5,-5 10-33,7-4 2656,-2 8-2656,10-7-17,4 0 16,2 1-10,4-1 659,11 7-665,0-7 0,22 10 11,-8-16-11,12 0-3398,-8-8 3393,3-2-1,13-3 12,-12-4-6,8-3-245,-17-4 245,-4-3 11,3-9 1,-9 3-1,1-7 6,-10 7 11,-2-1 11,-2-2 3332,-1-8-3320,-3 7 33,0-5-17,-2 11 6,1 3 5,0 2 327,-1 2-338,2 2-11,0 3-5,0 2-18,0 1-10,0 1-12,-2 1-11,-1 3 22,-3 4 12,-7 11-3409,2-3 3397,-6 10-817,6-5 806,2 2-328,0 11 328,5-8-11,1 9 12,6-13-18,10 8 0,2-9 6,10 5 12,15-6-1,-6-7-11,14 2 5,-11-10 991,0-2-1007,0-2-587,-2-2 587,0-3 294,-3-2-272,-2-4-5,-3-1 5,-4-1-11,-3-3-6,-4 0 12,-2-3-17,-4-1 22,-1-2-5,-2-1-6,-3 0 0,0-1 5,-2 0 29,-2-8-17,-1 8-1,-3-5 1753,1 11-1747,0 2 17,1 0 1960,1 2-1977,1-2 1,2 3-40,0-1 140,3 2-117,0 0 0,5 2 10,1 0-4,1 2-12,2 0 0,2 1 22,0 2-22,1 1 0,1 2 11,1 0-16,0 1-1,2 2 6,7 5-6,-6 2 6,6 6-5,-8-2 5,0 2-6,-2 2 6,-2 2-11,5 12 17,-7-7-12,3 10 6,-8-10 11,-1 12-16,-2-8 5,-2 16 0,-1-19-6,1 5-11,2-11-28,7 5 6,0-5-123,19 6 11,-6-13-57,14 1-44,-5-7-28,4-1-28,3-2-358,20-2 335,-13-2-321,14-2 400,-23-2-78,11-9 251,-17 3 57,8-7 27,-20 2 74,-1-10-18,-8 4 23,-3-7 12,-7 5 279,-4-23-230,1 17 163,-4-25-133,3 31-2,-2-4-3042,1 10 3166,-3 0-73,-4 3-140,1 3-17,-4 7-5,2 4 0,-2 4 5,-3 3 3386,-1 3-3391,-2 3-12,-2 2-27,0 1 38,-9 12-49,10-5 4,-4 7 1,12 2-11,7-8 11,5 7-12,8-11 12,6-1 11,5-1 6,5-3-6,4-2 0,4-3 5,2-2 6,3-3 23,-2-1 117,14-3-662,-16-2 640,5-1 22,-20-3 185,-3-4-224,-8 1 50,-1-8-144,-4 5-46,-1-3 0,-1 6 607,0 0-607,-1 2 0,0 3 0,1 0 0,0 3 0,0 1 0,-1 6 0,0 3 0,-1 8 0,0 3 0,0 5 0,1 5 0,0 5-367,1 5 367,-1 4-1309,0 5 1309,0 2 0,0 3 0,-1 2 0,1 2 0,-1 1 0,-1 0 0,0-3 0,-4-5 0,-1-20 0,-1-1 0,-9 11 0,-9 2 0,4-24-51,-1-6 51,1-8 0,0-1 0,3-6 0,2-5 317,3-3-317,3-6 1349,1-1-1349,5-4 0,5-25-6,7 14-22,7-20-23,7 21-5,5-2-997,4-1 980,5-1 17,-5 8 0,2 1-17,17-15 3,-4 7 1,0 0 43,-16 14 1,-1 0-1202,8-5 1,0 1 1193,12-8 21,-3 3-4,-4 2 21,3-5 34,-11-2-22,-7 7 6,-12 2 10,-12 15 1,0 2 5,0 1 780,-1 1-752,0 2 2703,-1 0-2731,1 1-22,0 1 5,0 1-10,0 1-18,-4 6 12,2-2-6,-2 7 11,1 0-17,-1 2 12,1 2-12,2 9-5,0-3-6,2 6-16,3-7-18,1 0-66,4 0-102,1-1-167,2-1-258,0-1-314,1-2-616,-1-1-2610,0-2 4184,0-1 0,-4-5 0,-2-2 0</inkml:trace>
  <inkml:trace contextRef="#ctx0" brushRef="#br0" timeOffset="24296">22202 2348 19972,'-2'-9'3181,"0"2"-2375,2 7-2822,-7-62 2559,4 38-333,-1-12 1,0 1 891,4 20-918,0 3 354,0 3-482,0 4-45,0 2-45,2 1 1431,0 3-1436,0 3-45,1 4-51,0 4-178,1 6-237,-2 4-363,-1 4-739,0 5-2927,-1 2 4579,0 8 0,0-20 0,0 1 0</inkml:trace>
  <inkml:trace contextRef="#ctx0" brushRef="#br0" timeOffset="24680">22415 2641 20666,'1'-5'3646,"0"1"-828,-1 4-2572,26-60-1602,-19 44 1412,7-18 0,-1 6 12,-11 26 437,-1 1-466,1 9 229,1 0-257,1 10-11,-2 0 11,0 3-11,-2 2 801,0 2-795,-3 2-270,-1 3 269,-4 1 1,-2 0-6,0-2 0,-1-2-11,2-5 5,0-1 12,4-10 11,0-2-1,5-9 7,2-10-6,1-1 11,4-11 0,3 1 0,3-4 264,1-3-220,12-15-32,-4 9 4,8-9 7,-7 15 33,11-6-342,-8 11 291,8-4-740,-11 13 718,0 2 6,0 3 5,0 2-11,-1 3 1,-1 2-18,-1 2-5,-1 2-12,-3 1-10,0 5-2878,-4 4 2811,-1 4-29,-3 2 313,-1 4-475,-1 3-106,-1 2-152,1 3-179,2 1-253,2 2-374,4 0-6223,13 14 7578,-1-9 0,-3-5 0,-9-17 0</inkml:trace>
  <inkml:trace contextRef="#ctx0" brushRef="#br0" timeOffset="26169">24332 2721 20583,'-6'-48'636,"0"0"1,0 4 0,-1 6-166,-8 8-96,-4 3-56,-2 2-4622,-3 4 4511,-2 4 1570,-12 3-1677,9 8-34,-7 4 0,12 8-11,2 4 67,-9 16-78,8-3-11,-6 11-12,11-5 30,1 2-41,4-1 0,2 2 0,3-1-33,3-1 238,3-1-216,9 6 2950,8-5-2950,4-3 5,8-11 35,-5-11-29,4-2 6,-1-5 5,1-3 17,14-15 40,2-11 1344,-2-3-1359,-17 8 1,-2-1-4,0-7-671,3-11 677,-11 13 6,-3 2 207,4-19-173,-8 22 145,3-13-213,-8 32-28,0 0 28,-2 11 622,-1 2-656,-1 4-5,-2 5-22,-4 12 27,3-4-5,-1 9 0,5-5-16,0-1-12,2 1-6,1 2-22,3-1-28,3 0-34,4 0-38,2-1-29,4-2-28,2-4-224,13 2-60,-6-10 329,7-1 39,-11-8 40,-3-4 10,-1-3 57,-2-4 44,4-12 12,-7 2-6,3-10 6,-8 5-3282,0-2 3321,0-1 201,-2 1-123,4-11-78,-2 9 11,2-6 6,-1 12-1,-1 2 1,2 3 55,2-1-77,-4 7-35,3 0 3393,-6 8-3404,1 0-11,-1 2 17,1 5-5,0 2-1,0 6-5,-1 5-6,-2 2 0,-1 5 1,-4 13-12,-2-7-6,-2 9 12,-2-13-1,0-3-5,1-3 6,0-3-1,2-4 7,1-4 21,1-4 107,5-10-95,2-3-17,6-8 0,1-2 0,3-2 6,7-11-6,-3 7-12,4-6-213,-6 10 202,1 2-5,0 1 12,2 2-7,0 2 1,3 2-17,10 2 11,-6 5-12,8 0-10,-10 7-96,21 12 46,-16-1-40,16 9-40,-22-7-49,0 2-57,-1-1-419,12 10 229,-8-7-79,7 5-67,-9-10 0,-1-2 29,2-4 100,1-1-106,13-3 441,-9-3 80,10-3 264,-13-3-163,-1-4 33,-1-3 62,-2-2 257,4-11-134,-7 4 33,2-7 751,-1-12-3722,-8 3 3028,2-6 285,-11 4-174,-13 13-324,-1 2-29,-9 9 68,-11 8-107,4 3-16,-9 5-6,10 2-28,2 5 6,3 2-6,-3 10-17,8-3 0,-1 8 3403,8-7-3402,1 2 4,3 0-4,1 0-24,2 1 7,2 0-18,9 9 12,9-3 0,4-2 0,16-9 0,-12-13 11,7-3 11,-11-8-11,0-4 0,-2-6 22,7-15-5,-9 4 33,7-28-1311,-14 17 1300,0-15 6,-6 10-411,-1 11 0,0-3 458,1-1 1,0-1-34,0 1 0,1 1 69,5-26 1,-4 27-131,-2 6 120,-1 6-23,-2 6-11,1 4 1120,-3 4-1182,1 4 958,-2 2-962,1 1-18,1 9 0,0 1 159,0 12-159,1 3 0,-1 7 0,1 5-24,-1 4-2903,1 5 2804,1 2-151,1 2-404,2 2-112,1 2-632,2 1-4069,1 1-4260,1-6 9751,-2-8 0,-4-19 0,-3-10 0</inkml:trace>
  <inkml:trace contextRef="#ctx0" brushRef="#br0" timeOffset="29880">27318 2620 19375,'-7'-53'649,"0"1"1,1 5 0,0 6 1626,3 2-2062,1 20-108,-1-2 448,3 18-515,0 8 263,0 5-201,5 26-11,1 23-399,-2-27 0,-1 0 323,0 6 0,-1-2 19,-1 21-10,0 2-1393,-3-14 0,-1 0 1372,0-10 1,0 0 8,-3 11 1,0 0-977,-5 16 971,-1-1 22,1-4-679,1-3 656,2-6 638,1-5-637,1-7 2216,0-7-2211,1-6 1419,0-7-1357,2-5 1350,0-6-1311,0-2 74,0-7-136,1-3-28,-2-7-5,-1-5-11,-1-5 11,-2-6 11,-7-25-1223,3 9 1192,4 12 0,0 1 3,-3-20 3,4 12 0,0-3-3,0-4 0,1 0 0,0-1 0,0 1 5,3 1 1,0 2 5,1-17 0,4 3 0,3 3 1,4 5-46,5 4 34,3 5-1044,16-7 1066,-4 16-31,-2 10 1,3 3-3,8 4 28,13 1-28,-13 13-12,15 9 1,-13 2 5,12 9-267,-19 1 268,-3 2-7,-2 4 12,-8 2 0,-4 3 11,-8 2-6,-14 1 1,-4 0-7,-9 8-770,0-7 0,-2-3 782,-17 0 0,-3-1 6,-4-2-6,-1-3-7,15-9 0,-1-1-15,-15 4 731,-9 3-989,17-12-101,15-5-910,3-3 70,20-6-527,8-5-1696,12-2 3444,11-5 0,-13 8 0,2-1 0</inkml:trace>
  <inkml:trace contextRef="#ctx0" brushRef="#br0" timeOffset="30281">28162 2481 13329,'0'-5'6497,"0"2"-1277,0 3-5063,-63-49-2904,44 39 2795,-17-16 0,4 8 521,23 27-474,0 3 62,-4 14-96,5-4 537,-4 20-514,6-7-56,2 1 6,2-5 33,2-6-39,1-9 0,0 3 1501,1-11-1327,2-3 314,-2-2-370,3-3 10,1-3-22,9-9-84,0 0 6,6-9 12,-4 4-18,1-1 23,1-2 16,8-11-49,-5 7 4,7-7-16,-10 10 17,-1 3 11,-3 0-22,-2 5 27,-4 2-10,-2 3-23,-3 3-23,-2 3-5,-2 1 0,-4 8 0,-1 0 0,-5 9-16,-1 0-12,-2 4-12,1 1-245,0 12 33,5-8-112,2 9-661,15-2 330,1-7-640,12 6 255,1-11-371,4 0-465,6-3-1013,5-1-1821,5-3 4750,11 0 0,-26-7 0,0-1 0</inkml:trace>
  <inkml:trace contextRef="#ctx0" brushRef="#br0" timeOffset="30713">28838 2663 12869,'2'-7'6772,"-1"2"-5495,-1 5-280,0 0-145,2-63-124,-4 37-1024,1-12 1,0 1 776,-6 13 525,-5-5-725,2 7-46,-4-2-50,4 11-39,-1 3-51,-1 3-17,0 4 890,-2 1-940,-1 4 17,-2 3 11,-3 4 22,-13 15-44,4-2-3398,-9 11 3431,-1 8-44,11-8-7,-5 11 1,16-14-22,4-1-1,7-1 0,3 0 6,6-3 0,5-1 0,6-4 0,5-3 0,4-4 0,3-5 12,2-4-12,1-4 11,1-5-631,13-13 643,-13 0-12,10-12 6,-17 5 5,-1-4-5,-2-2 11,-2-3-6,-2-3-11,-2-2 12,-2-4-6,-1-1-23,-1-3 1920,0-2-1869,2 1 16,-4 15 1,0 0-540,5-14 523,3-8-2474,-7 24 2491,-1 5 549,-1 5-527,-2 4 815,-1 5-848,-2 4 429,-1 3-474,-1 3 3379,0 1-3379,0 6 2,0 2-13,0 8-23,-2 3 22,0 5 1,0 6 21,0 21-72,0-6-748,2 16 670,0-13-85,3 0-66,3 1-3307,3 0 2959,2 1-351,0-14 1,1 0-901,9 17 747,-7-18 0,2-2-2358,11 9-1849,3-6 5344,5-2 0,-15-16 0,-1-3 0</inkml:trace>
  <inkml:trace contextRef="#ctx0" brushRef="#br0" timeOffset="31336">29581 2704 14522,'10'-53'847,"1"1"1,-1 4 0,-3 6 1684,-7 12-2044,-4 1-102,-2 3-77,-7 3-57,-4 5-45,-4 3-22,-4 4-40,-3 4 1366,-15 3-1432,9 6-18,-11 3 18,2 13-46,11 1-5,-9 8 735,16-3-752,3 2-935,3 0 935,5 0 0,2 1 293,5 0-332,3 11 11,5-10 17,6 6-5,5-14-1,5-3-334,4-4 328,3-4 12,2-4 12,3-3-37,14-11 25,-10-1 6,22-21-515,-25 6 521,8-11-7,-15 5 6,-2-4 6,-2-4-12,-7 6 1,0-2 6,5-21-4,-6 17 0,-1 0 26,4-17-330,-2 1 346,-2 3 2794,-3 5-2765,-2 6 150,-3-2-69,-1 14-36,-3-1-24,0 17 714,-1 4-758,0 3 1052,2 3-1103,-1 1 1,1 2-12,0 3-5,-4 12 11,-2 18 0,-2 3 28,0 13-2028,1-7 1995,3 5-2727,0 5 2715,3 4-22,1 0-143,3 1 131,3-2-10,4-3-7,4-3-4,2-6-1,1-3-11,2-5-6,0-7-5,0-4-73,7-6 123,-6-9 1307,12-7-1262,-3-19 6,0-2 5,-1-10 2978,-10 5-2984,-2-4 280,0-1-218,7-26-39,-9 20-232,4-16 266,-13 28-1,-1 3 23,-2 3-5,0 2 5,-1 4 145,-2-3-195,1 8 292,-1 0-326,2 5-6,0 7 6,0 2 240,1 8-251,2 0 0,1 4-1,3 3-10,1 1-23,1 1-44,2 0-2090,1 0 1955,1 1-2841,0-2 2538,1 0-1911,3 6-144,-4-9 2582,2 5 0,-9-17 0,-1-1 0</inkml:trace>
  <inkml:trace contextRef="#ctx0" brushRef="#br0" timeOffset="31514">30027 2074 19035,'-39'-2'-2458,"8"-10"0,32 43 1,-1-25-1</inkml:trace>
  <inkml:trace contextRef="#ctx0" brushRef="#br0" timeOffset="32353">30306 2292 27533,'52'-30'28,"-14"4"-34,-23 71 6,-11-15 6,-2 3-1,-1-1-11,-5 0 1,0 0-5638,-2 7 5637,-7 20 6,6-33 1409,0-2-1398,2-5-11,1-4 882,1-4-871,2-6 28,0-2-27,8-13 3352,1-1-3348,17-19-4,-5 7 32,11-9-843,-5 8 799,2-1-6,3 0 17,-1 2-11,1 1 0,15-2-11,-11 8-316,9 0 315,-16 10-38,-1 2-264,17 6-111,-6 5 150,6 2-447,0 11 313,-16-7-3256,25 11 2903,-21-9-151,12 5-1974,-1-1 1156,-8-4-776,8 2-5061,-3-4 4925,-11-6 2643,5 0 0,-16-6 0,-4-2 0,-3-2 5783,-3-1 1482,-2-10-3932,-4 2-1440,0-4-347,-3 3-576,-1 1-214,-2-1-174,-3 2 264,-5-2-555,1 4-67,-7 2-28,2 4-38,-2 3-41,-1 1-33,0 4-22,1 2-12,0 3-16,4 2 16,2 2-39,2 1 6,1 7-22,4-5 5,1 5 0,5-7 11,3-1-28,3-2 17,5 0 11,3-2-16,2-2 16,3-2 0,1-3-3392,0-1 3415,0-6 11,-1-1 22,0-6 190,7-11-2318,-8 3 2285,3-10 269,-6-7-263,-5 7 2009,0-10-2026,-6 13-6,-2 1-34,-1 2-27,-1 2 3259,-1-2-3405,0 6 0,-1-1 0,1 12 404,-3 12-404,2 8 0,-1 15 0,0 2 0,0 2-1980,-2 26 1980,1-14 0,-1 2 0,0-7 0,-1 0 0,0 4 0,0 1-460,-2 1 1,0 5 459,1-6 0,-1 6 0,0 0 0,1-3-811,0-5 1,0-3-1,0 4 811,0 4 0,-1 4 0,0-1 0,1-5 0,-2 5 0,-1-4-410,0 0 1,-3 0 409,-1-4 0,-2-2 0,-2-2 0,-2-2 0,-2-3 0,-2-3 0,-3-3 0,-1-3 324,-1-2 0,-2-3-324,1-3 0,-3-3 0,-20-2 0,1-4 0,-8-5 0,15-3 0,6-8 0,13-29 0,13 1 0,14-19-83,19 7 83,-3 20 0,3 0 215,7-3 1,3-1-216,7-3 0,2 0 0,8-3 0,4-1-349,-15 12 1,3-1 0,0 0 172,3-1 1,2 0 0,4-2-989,-8 5 0,5-2 0,1-1 0,0 1 1,-2 0 1163,7-4 0,-1 0 0,0 1 0,-2 1 0,-3 3 0,-1-1 0,-1 2 0,-5 2 0,10-6 0,0 0 0</inkml:trace>
  <inkml:trace contextRef="#ctx0" brushRef="#br0" timeOffset="38657">22860 4956 21853,'-7'0'1087,"2"0"-280,5 0 161,0 0-940,64-53-1319,-25 36 1278,-2-1 0,7-5 0,-3 7-7,-8 11 1,0 5-775,12-3 0,-1 1 757,-11 2 1,-1 0-96,11 2 1,0 1-87,17 2-307,-24 0 1,-4 2 138,0 5-463,-13 2 390,-9 1 738,-16 1-542,-11 1 146,-14 2 299,-11-1-143,-10 0 59,8-5 0,-2-1-14,11-2 0,-1 0-404,-12 2 0,2-1 474,13-2 0,3-1 221,-29 6-506,4 1 557,6-3-363,5 0 245,8-4 1048,8-1-1221,7-2 1779,9-2-1768,15-2 1346,8 0-1442,21-2 1,6-3-45,14-1-1127,-6 0 0,1 0 1127,14-4-6,2-2-209,-20 3 0,4-3 225,4-4 1,0-1-3,-9 3 0,-2-2 8,0-1 1,-8-3 84,-8-19-23,-13 6-487,-4-13 493,-11 10 33,-4 0 23,-5 2 67,-3 3 2469,0 4-2022,-12-6-480,12 15 536,-5-3-615,16 16-22,2 2-35,2 1 702,0 1-740,2 7 5,2 1-6,2 9 1,5 4-6,3 4 0,12 20-22,-3-7-1955,8 14 1893,-7-13-250,-7-9 1,-1 2-1418,-1 3 0,-2 1-431,-1 1 1,-2 0-2735,-2-3 1,-4-2 4787,-4 8 1,0-20 0,-1-9-1</inkml:trace>
  <inkml:trace contextRef="#ctx0" brushRef="#br0" timeOffset="39266">24855 4879 16396,'13'-54'918,"-1"1"1,-1 6 0,-1 5-320,-2 7-106,-3 8 1974,-1 9-2187,-3 6 777,0 5-956,-1 4-22,0 2-29,-1 12 491,-2 2-457,-3 14-17,-3 4-5,-3 7 1295,-2 7-1329,-2 8-1670,3-9 0,1 2 1645,3-10 0,0 2-18,0 5 0,-1 5 0,2-3-755,2-3 1,1-2 724,-1 15 1,2-2-35,3-18 1,2-1-43,2-2 1,2 0-1915,10 27 1564,10-7-140,8-7-300,8-7-24,6-5-169,5-9-307,3-6-623,1-8-1519,0-5-973,-1-8 4598,3-6 0,-28 3 0,-2-2 0</inkml:trace>
  <inkml:trace contextRef="#ctx0" brushRef="#br0" timeOffset="39958">25613 5282 14725,'7'-43'1219,"1"0"0,-1 4 0,-2 7-508,-5 12 1653,-3 6-1950,-2 4 612,-4 3-785,-1 5 338,-4 0-416,-1 3 207,-21 16-286,14-4 11,-23 25-72,25-15 1255,-5 11-1262,9-9 7,3 2-12,2-1-5,3 0-1,3 6-5,3-9-3397,7 6 3397,1-16 11,6-2 11,-1-8 1,2-2-12,1-3 11,4-3 6,0-5 0,3-5 39,0-3-5,-1-3 11,0-2 11,-3-1 22,-2-1 101,1-9-89,-6 9-6,0-6 3398,-6 13-3382,-2 2-10,-1 4 0,-1 1-12,0 4-39,0 2-16,0 3-46,0 1-5,0 7 39,-1 1-16,-1 17-29,1-3 6,0 10-11,1-4 0,0 1 11,3 2-39,2 0 22,3 0-22,4-2-6,2-2-17,4-2-207,27 8-11,11-15 224,2 0-610,-5-19 643,-25-9 23,-3-3 11,-1-3 1,-4-2 21,-1-2 18,-3-3-1,-3 0-5,-2-2 28,-3 1 11,-2 1 678,-3 3-662,-1 3-4,-2 3-7,0 3-16,-2 3 5,-1 3-33,-2 2-6,0 1-22,-1 2-22,1 2 16,0 1-11,-1 4 5,2 2 1,0 2-6,1 3-6,2 1 1,2 10-6,7 3-1,1-1 7,7-3-6,-1-11-1,3-2 1,1-3 22,2-2-27,1-3-1,1-2 17,0-3-11,-1-4 22,0-5 6,-2-4 16,4-13 18,-7 3 10,0-8 23,-7 8 39,-4 2 17,0 0 17,-2 2 6,-2 3 10,0 1-93,-1 4-80,-1 3 0,0 3 0,0 4 0,0 2 0,0 8 0,0 3 0,0 11 0,0 6 0,0 7 0,0-2 0,-1 2-276,-1 22 276,-1-2 0,0 0-1147,0-18 1,0-1 1146,-1 13 0,0 0 0,1-11 0,1-1 0,0 1 0,0 3-99,0 18 1,0 3-1506,0-14 0,1 0 812,-2 17 0,0-1-4124,1-21 1,-1-4 4522,0-2 1,-1-4 0,1 4-1,0-16 1</inkml:trace>
  <inkml:trace contextRef="#ctx0" brushRef="#br0" timeOffset="42025">26982 5390 21551,'2'-51'1301,"1"-1"1,-2-3-1,-1 9-993,-2 21-50,-2-7-62,0 24-56,0 1-62,0 4-27,-2 1-23,0 2-6,-2 4-11,-1 3 12,-7 16-12,-4 11-11,1 3-1063,2 3 1063,7-9-401,3 13 390,3-12-1,4 8 1,4-16 6,6-3-97,2-1 96,3-5 0,1-2 18,1-4 1011,1-4-1001,-1-3 6,0-4 447,0-4-430,0-4 11,-1-5 11,-1-4 1,-2-2 94,1-15-78,-8 6-11,0-10 11,-8 12 101,-3-1-51,-11-8-89,2 10 0,-8-6-6,5 15-5,0 1-1,0 4-5,-1 0-33,6 6-18,-1 2-5,7 4 6,1 5-17,2 1 11,0 7-90,1 13-11,1-3-78,4 11-123,2-7-202,4 2-247,6 2-2340,15 12-1044,-2-11-5668,10 5 9815,-13-17 0,-11-9 1,-5-5-1</inkml:trace>
  <inkml:trace contextRef="#ctx0" brushRef="#br0" timeOffset="42350">27488 5280 19109,'0'-6'3730,"0"1"225,0 5-3944,-24-50 6,15 44-1,-19-35-4,19 70-7,3-5 6,0 12-16,4-9 5,3 0 0,4-1 0,4 0 0,5-3 0,3-1 5,3-3-5,4-2 28,18 1-11,-8-8 34,25-4 10,-13-16-3397,0-2 3381,-9-10-428,-14 2 479,-4-2-167,-3-3 155,-3-1-5,-5-3-18,-3-2-692,-3-2 670,-3 2-11,-3 0-6,-2 2 435,-8-8-457,4 11-17,-4-5-39,7 15 29,2 3-281,2 5 565,2 4-1046,3 3 2909,5 6-4483,6 4 2363,8 11 0,-9-9 0,1 2 0</inkml:trace>
  <inkml:trace contextRef="#ctx0" brushRef="#br0" timeOffset="42665">28440 5580 22594,'16'-58'444,"1"1"1,-2 3-1,-1 2-299,-6 17 1,-1 0-1908,4-20 0,-1-2 1821,-2 12 0,0-1-12,2-15 1,-1 0 300,-3 15 0,0 3-298,-1 0 1,-1 0 16,-1 3 0,-1 0-3,0 2 1,-1 2 2,0 3 0,-2 2 79,-4-26-1,-4 9-10,-5 7-18,-3 9-21,-1 9-40,-1 6 1027,-5 8-1072,6 10 353,-3 8-364,8 9 0,0 7 2288,1 9-2266,1 7-22,1 9-6,2 8-5,4-25 0,1 0 2,0 3 1,1 2-48,0 21 0,1 3 5,-1-15 1,2 3-726,0 6 0,1 4 0,0-4 658,2-5 1,1-1-682,-1-7 0,1 2 0,1-4 620,3 2 0,2-3-731,1 0 0,1-1 660,1-2 1,2-1-448,-1-3 0,2 0 301,-1-3 1,2-1-774,13 21-1418,0-8 2587,-2-5 0,-13-18 0,-3-5 0</inkml:trace>
  <inkml:trace contextRef="#ctx0" brushRef="#br0" timeOffset="42866">28162 5228 23769,'-22'-43'343,"0"1"1,0 4-1,13 7-4573,42 13 4319,4 6-27,6 1 1231,8 1-1265,5 2 533,3 1-561,3 2-34,-18 2 1,1 0-218,-12 1 0,0 1 71,10-1 1,-1 0-538,13 1-891,-5-1-4172,-3 0 5780,-1-2 0,-23 2 0,-2 0 0</inkml:trace>
  <inkml:trace contextRef="#ctx0" brushRef="#br0" timeOffset="44683">29101 5226 23735,'-16'-51'887,"0"-1"0,0 2 0,1 11-702,6 25-40,-1-1-44,5 11-39,2 1-34,2 2-17,1 1 0,0 3 6,0 3-6,0 5 0,0 5-5,3 5 0,1 3-6,5 4-6,2 2-1634,4 2 1618,3 1 22,4 2-1455,-1-9 0,1-1 1404,15 13 9,-11-13 0,1-2-272,15 7 146,0-1-79,-2-3-105,-5-1-119,-6-3 740,-8-2-957,-10-4 3069,-8-1-3322,-13-3-224,-8-2-387,-11-1-2424,-30-3 2306,12-3 835,15-2 0,-1-1 543,-10-4 556,3-3 307,5-4 274,5-3 208,4-4 152,7-4 38,5-4-16,5-4-62,5-4-343,5-2 125,5 0-118,3 2-90,3 5-112,0 4-95,-1 6-111,-2 5 189,-2 5-397,-2 4-78,-1 1-46,-3 3 927,1 1-960,-2 4 276,0 4-281,0 8-23,-3 4 0,-3 7-45,-6 4-638,-15 22-1419,3-9-7661,-6 11 9318,10-22 0,11-15 0,3-8 0</inkml:trace>
  <inkml:trace contextRef="#ctx0" brushRef="#br0" timeOffset="46962">29735 5200 16521,'-6'0'3770,"1"0"615,5 0-4183,-27-4-62,30 2 45,0-5-141,31 4 7,16-3-12,-10 2 0,1-1-1757,12-1 1724,-10 1 0,-2 1-6,3-1 11,-2 1 0,-3 0 0,-5-1 396,-5 1-384,-6-1-1,-7-1 6,-6-1 0,-5-2-11,-4-3 11,-12-11-11,-2 4-6,-12-9 0,-1 8 6,-4 1 45,-16-6-2082,11 7 2082,-8-3 33,18 9 40,5 2 21,3 2 12,5 1-22,3 2-12,3 1-16,3 1-40,1 1 6,2 0 3342,0 1-3392,8 1-3421,1 0 3387,9 2-11,0 4 0,5 2 0,3 3 16,3 2-5,1 4-11,15 12-28,-4 9-1,-19-12 1,-2 0-684,3 19 600,-13-2-85,-13-11-116,-5 1-152,-7 0-175,-3 1 2235,-5-1-5930,-14 11 3625,6-10 0,4-6 0,13-14 1</inkml:trace>
  <inkml:trace contextRef="#ctx0" brushRef="#br0" timeOffset="47720">30552 5035 22195,'11'-42'394,"-1"0"0,0 1 0,-3 10-316,-5 25-38,-1-1 1320,-1 6-1337,0 10 478,-2 0-468,0 12-2880,-4-1 2875,-2 4 257,-2 2-263,0 3-2187,-2-1 2182,1 1 5,2-1-22,4-2 0,2-2 6,5-2-17,3-1 16,4-3 6,4-2 2177,4-2-2199,2-3 61,12-3-5,-6-3 367,20-12-300,-9-9-34,-1-4 3387,-4-5-3303,-9-4-78,-7 7-11,-1-8 62,-6 3-107,-5 7 39,-1-3-17,-2 11 1,-1 4-12,0 3-22,-1 2-6,-2 2 22,0 4-21,-8 10-1,3 0-39,-4 9 28,1 5 0,4-4-6,-1 7 12,7-9-17,0-2-1,7 8 1,0-8 0,6 5 11,2-10-45,25 6 45,-11-10 67,18 2-61,-19-11 0,0-5 5,-2-5-28,-1-4 34,-3-4 44,7-24 12,-11 2-50,1-10-451,-13 11 445,-5 10 56,-10-19-51,2 17-10,-8-11-1,2 20-11,5 8-6,-3 0-33,6 8-56,3 3-17,0 1-79,0 3-122,2 3-230,0 4-398,1 4-273,2 4-3133,4 3-5236,3-1 9583,1-2 0,-3-9 0,-2-3 0</inkml:trace>
  <inkml:trace contextRef="#ctx0" brushRef="#br0" timeOffset="47939">31362 5094 22403,'0'-5'2682,"-1"2"-688,1 3-1999,-5 1-12,3 11 6,-3 3-57,5 10-38,0 2-96,-1 0-929,-1 2 454,-2-1-405,0-1-855,-1-2-3799,0-2-3495,0-5 9231,1-4 0,2-7 0,1-4 0</inkml:trace>
  <inkml:trace contextRef="#ctx0" brushRef="#br0" timeOffset="48120">31531 4758 22099,'-35'15'-9831,"8"0"8663,35 8 1,-3-12 0,-2-4-1</inkml:trace>
  <inkml:trace contextRef="#ctx0" brushRef="#br0" timeOffset="48556">31834 5167 23635,'-46'-28'54,"1"0"0,3 1 1,6 11 1494,10 24-1538,2 2 0,4 1 576,4 0-576,0 8 289,7-5-300,1 5 975,6-6-981,4-1 6,1 0-11,3-2 16,4-1 1,2-2 5,3-2 0,3-2-5,3-2 16,15-8-5,-6-1-252,10-7 246,-10 0 6,-1-3 5,14-14-5,-12 4-497,8-13 503,-16 7-880,-3-3 863,0-4 5,-3-1-5,-1-3 5,-2 0 6,0 1 16,-4 2 12,-1 4 33,-4 4 23,-2 5 425,-7-6-386,-3 14-101,-2-1-11,0 16 440,1 5-468,0 3 948,0 3-943,-2 4 6,0 6-11,-1 5 0,0 4-5,1 6-6,1 3-57,3 24-38,2-11-132,4-4 0,1 1-3619,4 10 3518,-1-18 1,1 0-586,5 15-763,2 0-543,1-1-4877,2-2 7107,2 2 0,-7-23 0,-1-3 0</inkml:trace>
  <inkml:trace contextRef="#ctx0" brushRef="#br0" timeOffset="49428">32306 4803 13105,'1'-6'6575,"0"1"-2716,-1 5-3119,7-60-136,-5 40-360,2-14 0,-1 2 165,-2 22-73,0 3-56,-1 1-56,0 2-78,1 1 55,-1 2-184,0 12-6,0 0-5,0 12-12,0 0 17,0 4-11,0 4 0,-1 3-33,0 1 5,-1 2-787,1 0 748,0 2-6,1 0-78,2-1-353,5-4 0,0 0-74,4 8 231,-2-10 0,0-1-549,0-4-280,-3-2-135,-2-5-305,-2-4 378,-5-5 213,-3-5 224,-5-4 258,-3-4 241,-9-11 537,3-2 185,-6-9 207,8 3 213,1-2 872,1 0-714,4-1-35,3 1-78,3 0-90,3 1 170,2 3-35,9-7-644,1 8-85,8-3-66,0 7-35,2 2-16,14-4-67,-5 4-566,10-2 554,-7 5-16,2 2 0,1 0-3192,0 1 3198,-1 0 5,-2-1 5,-1-1-16,-4 0 11,-2-3 0,-3-1-5,-3-5-1,-4-2 394,-4-4-371,-4-1-6,-2-1 62,-10-9-23,-1 10 45,-6-5 73,1 13 40,0 2 3453,2 4-3364,2 2 0,3 3-51,2 2-61,1 2 5,1 0-167,0 4 49,1 9-27,2 3-6,0 9 6,0 0 17,2 4-257,-1 4 206,0 2 6,-1 2-11,0 1-347,0 0 353,-1 1-15,0-5 0,0 1 3,0 7 11,1 19-28,-2-36 17,0-5 216,0-5-211,0-4 40,0-4 5,0-4 438,0-1-426,0-6-23,1-2 11,6-15-38,0 5 27,13-19 0,3 6-28,2-1 6,1 7-6,-7 11-11,8 1-17,-6 5-22,6 1-6,-10 7-246,8 10-414,-1 7 117,0 4-275,-4 4-722,-9-3 1585,6 15 0,-10-20 0,4 8 0</inkml:trace>
  <inkml:trace contextRef="#ctx0" brushRef="#br0" timeOffset="50038">33274 4805 20237,'3'-62'1632,"0"0"0,2 1 0,0 8-1262,1 22 114,2-1-272,-3 20 117,0 4-301,-3 8 129,1 33-90,-3-1-1672,-3 13 1,-1 4 1620,1-15 1,-2 0-9,-3 17 1,-1 1-457,0-8 0,-1-1 437,-2 4 0,0 2-20,-2 1 0,-1 2-160,-1 0 1,-2 4 0,1-3-768,3-10 1,1-2 0,-1 2 268,-5 13 0,0 3 0,1-4-3921,0 1 1,1-5 4347,3-3 1,0-4 0,-1 3-1,8-19 1</inkml:trace>
  <inkml:trace contextRef="#ctx0" brushRef="#br0" timeOffset="51505">30501 6585 19893,'-8'4'2510,"2"0"-1738,6-4 875,0 0-5524,8-62 4175,-2 34-178,0-11 1,1 0 578,4 7-559,0-1-33,2-4-37,-4 7 0,0-2-9,6-19-478,-5 16 1,-1-1 512,4-16 10,1 3-1856,-2 4 1868,-1 8-6,-2 8 1839,-3 8-1872,-1 6 268,-3 7-319,-1 5 920,-1 1-948,0 11 3409,-3 13-3398,0 6-6,-3 13-585,1-3 575,-1 7-1447,-1 3 1458,-1 5 16,0 2-22,-2 2 17,-1 0-23,-1 2 1,-1 0-1,-2-1 6,1-8 0,-1 1 0,-2 10-700,3-15 1,1-3 699,1-9-5,2-7 44,0-6 11,2-7 45,1-5 522,3-6-494,1-13 1188,3-2-1294,3-11 39,18-27-56,-6 16 1291,16-21-1280,-10 23-11,1 3 12,1 1-12,0 4 0,9-4 16,-9 11-10,6-3-6,-11 14 0,6 2 0,-7 2-6,11 8-5,-13 1-3238,6 8 3243,-8-1 0,-1 3 1,0 2 5,-3 2 293,1-1-310,-2 2 29,1-1-29,10 14 0,-6-14 11,8 10 6,-9-20 3387,1-3-3415,-1-3 33,5-2-5,-3-3 17,3-4-17,-4-4 11,1-3-5,0-4-3370,0-1 3381,5-11-6,-7 5-470,3-8 470,-8 9-285,-1 0 290,-2 2-99,-2 1 100,-1 1 2993,-1-4-3004,-1 6 671,0-2-665,-1 9 475,-1 1-425,1 1 72,-1 3-151,2 0-5,0 3 16,0 0 6,0 3-22,0 0 27,-1 3 1,1-2 5,-1 1-11,1-2 0,-1 2 0,1-3 17,1 0-11,-1 0-12,1 0 12,-1-1-12,1 0 12,0 1-12,0-1 6,-1 0 6,0 2-34,-1-1 28,1 0 0,0 0 33,0 0-27,1 0-12,-1 1 6,1-1 0,0 0 0,0 1 0,0 0 0,1 0-11,0 0 5,3 1 6,4 2-16,0-2 10,3 1 6,-1-2 0,2-1 11,2 0-16,1-1 5,1 0-6,1-1 45,1 0-33,-1 0-1,7-5-27,-7 0 50,11-13-17,-16 4 0,4-8 6,-12 7-6,-2 0-5,-1-1 16,-1 1-5,-1 0 0,-3 2 17,-4-2-29,0 6-5,-3 0 62,3 5-68,-6 2 12,5 2-45,-5 1 39,5 3 0,-1 2 0,1 2 11,-2 2-11,0 3 0,0 1 5,-1 3-10,0 1 5,0 2-344,0 2 321,1 0 1,-1 11-1,4-8-16,1 7-11,5-9-85,8 9 63,2-8-40,9 7-6,1-13 0,4-2-22,3-3-5,2-3-18,2-4-5,1-3-95,16-5 179,-10-3-694,10-4 756,-17-4 11,-4-2 22,-3-2 0,-3-4 320,-4-1-309,-2-2 12,-2 0 28,-3 0 16,-2 0-5,0 2 28,-2 1 5,-2 2 0,0 1 34,-1 3 741,0 1-646,-1 0-117,1 6-17,-1-1-12,0 5-33,0 2-16,0 0-40,-3 6-23,1 3 23,-4 7-5,0 2 5,-2 4 11,-1 2-17,-2 1 1,3 2-18,-5 12 1,6-10-23,0 9-61,5-12-102,1-1-150,5-1-202,2-1-437,4-2-1064,4 0-7736,-2-4 9797,1-2 0,-7-7 0,-1-2 0</inkml:trace>
  <inkml:trace contextRef="#ctx0" brushRef="#br0" timeOffset="52174">31785 6232 24494,'-3'-38'-59,"1"0"0,-2-22 719,4 65-906,0 1 186,0 7-646,0 2-476,2 4-919,1 2-2827,2 3-4079,-1-2 9007,-1-2 0,-2-10 0,0-4 0</inkml:trace>
  <inkml:trace contextRef="#ctx0" brushRef="#br0" timeOffset="52615">32162 6525 24485,'9'-46'405,"0"0"0,-1 3 0,-2 9-147,-7 16 421,-3 2-539,-3 4 128,-4 1-201,-4 3-3255,-2 3 3204,-4 3-74,-3 3 64,-2 4-12,-2 4-27,1 4-2167,1 5 2189,3 2-1159,4 1 1204,3 2 1453,5 0-1504,2 1-6,4-2 1,3-1-1443,4-2 1454,1-2 1639,5-2-1656,10 0 1798,-3-5-1753,8-2 33,5-6 1,-4-6 10,8-3 1,-10-4 22,0-2 28,-3-2 17,-1-1 202,-2 0-85,0-6-140,-5 6 40,2-8-83,-8 14-63,-1-2 0,-2 9 0,-2 0 0,0 2 0,-2 9 0,-2 2 0,-4 11 0,-14 38 0,6-16 1072,3-6 0,-1 1-1072,-4 12 0,0 4-37,4-10 0,1 0-16,3-8 0,1-1-1230,-4 13 0,2-1 1185,4-13 0,0 1-179,-2 11 0,1 0-7,1-12 1,1-1 78,-1 8 1,-2-3-1056,-11 14 296,4-23-385,-9-4-791,8-21-3080,1-10-3697,4-2 8917,3-5 0,4 6 0,4 3 0</inkml:trace>
  <inkml:trace contextRef="#ctx0" brushRef="#br0" timeOffset="53216">32482 6279 25965,'16'24'476,"-2"-10"-426,-26 36-808,5-18 792,0 2-1,1 1-1142,0 1 1109,0-2 5,1 0 6,1-3 1,1-1 349,0-4-355,0-4 5,1-4 45,-1-3 395,2-6-311,-1-2 1277,2-6-1311,0-7-44,0 0 10,0-8 99,2-1-115,1-2 6,2-1-18,3-1 7,1 0-1,3-1 96,16-11-118,-9 13-6,12-6-5,-13 17 0,-1 3-17,0 2 0,1 1 0,0 4 0,1 2-6,1 4 1,1 2-1,1 2-474,2 4 474,-2 2 6,1 3-17,0 1 17,0 1 0,-1 1 0,1-1-3229,1-1 3229,1-1-11,0-3-414,0-4 425,0-2-6,-3-5 23,-1-3-28,-3-4 27,-1-5 287,-3-4-275,4-16-23,-6 1 2787,3-12-2781,-6 6 22,-2-6-5,1-2-5,0-4-6,0-4-59,0-3 53,1-3 0,0 2 14,-3 17 1,0 0 19,2-12-2978,4-14 2989,-7 34-6,0 0-10,-4 15-24,-1 4 265,0 3-275,0 8 482,-1 2-488,0 9 6,-2 1-1,-1 6 1,0 18-6,1-6-6,0 13 1,2-11 604,0 2-649,1 2-57,3 0-857,1 2 696,5 1-186,4-1-308,-2-14 1,2 1-634,6 12-1300,8 10 2695,-8-22 0,-10-15 0,0-3 0</inkml:trace>
  <inkml:trace contextRef="#ctx0" brushRef="#br0" timeOffset="53424">33042 6554 18949,'26'-41'121,"0"-1"1,-3 4-1,1 8 2170,11 19-2252,-8 3-28,9 0 1,-11 3-35,-1 2-16,1-1 1324,-2 2-1425,0 0-174,-1 1 703,-2 0-1218,-3 0 2595,-5 1-4242,-6-1 2570,-2 1 1,-4 0 0,0 0 0</inkml:trace>
  <inkml:trace contextRef="#ctx0" brushRef="#br0" timeOffset="54051">32566 6302 10270,'-11'-2'7427,"2"1"-5712,9 1 2855,0 0-4156,-12-62-653,9 39 410,-4-13 0,1 1 126,6 20 128,0 2-185,1-1-38,1 4 5,1 0-28,0 3-27,0 2-18,-1 1-50,0 1-22,-1 2 10,0 0 409,1 7-492,0 0 22,1 8-11,0 1 12,0 3-7,-1 3 12,-1 1 5,0 1 1,-3 11-1,-1-8 6,-2 8-11,0-11 28,-1-1-28,0-1-6,1 0 0,1-5 17,0 0-17,0-3 0,1-2 17,1-3-16,0-3 88,1-2 40,1-2 124,0 0-152,0-9-68,1 1-10,1-8-17,0 1-6,1-1-11,0-2 45,0-2-28,1-2 5,0-12-33,1 6 11,-1-11 11,-1 10-3392,0-3 3381,0 0-828,-1 1 822,2 2 0,-2 4-33,2 5-118,-1 5-184,0 6 2457,1 3-4939,0 4-7008,0 4 9762,1 0 1,-2 0 0,-1-1 0</inkml:trace>
  <inkml:trace contextRef="#ctx0" brushRef="#br0" timeOffset="55615">7121 7217 15009,'-10'0'5674,"3"1"-4638,7-1 2095,0 0-2913,-58-5-89,44 4-39,-43-4-68,57 7-16,0 0 27,1 2-5,3 1-5,5 2 11,6 1-17,7-1 5,7 2-5,9-4-253,7 0 241,-5-4 1,1 0-912,-9-1 1,2-1 916,11 0 0,0-1 0,-11 0 1,-1-2-7,-1 2 1,2-2-1,11-2 1,1 0-3,-13 1 0,-1 1-3,8-2 0,-2 0-819,3-4 836,-9 0-301,-8-6 317,-13 3 123,-20-13-112,-9 7 7,-18-8 16,0 4 17,-3-2 6,-3-1 22,0 0 1007,2 1-951,2 0 39,4 3 11,4 2-16,5 2 898,7 3-949,3 1-39,6 4 518,4-4-585,6 5 72,4 0-95,7 4-2730,7 3 2730,6 1-2268,6 6 2258,5 2-74,5 6 62,3 3 0,1 4-525,1 4 514,-2 3-22,-5 5-23,-4 4-34,-8 3-439,-17 2 0,-6 4-406,-5 14-37,-4-12 0,-6 0 972,-5-12 0,-2-6 0,-1 4 0,-1 0 0</inkml:trace>
  <inkml:trace contextRef="#ctx0" brushRef="#br0" timeOffset="69011">10036 6913 20735,'-14'-48'791,"0"0"1,0 0 0,-2 1 0,-2 2 0,1 10-438,-10 8-85,-10 3 112,14 17-264,2 4-38,2 7 39,3 4-79,-3 22-3340,5 0 3290,-3 19 16,6-1-1426,1 10 1421,5-26 0,0 2-3,1 4 0,0 2-14,-1 3 1,1 1-21,1 3 1,-1 2-26,1 3 1,0 0-71,1 3 1,1 0-105,0 3 1,0 0-104,1 2 0,0 0-129,1 2 1,1-1-1026,-1 2 0,1 0 689,0-2 0,-2 3-742,-1-8 0,-3 3 0,0-3-51,-2 6 0,-3 0 1205,1-12 0,-1 2 0,-3-6 403,-3-3 1,-2-5 587,0-6 0,-3-3 1345,-8-3 1,-3-5-634,-14 2 320,-13-13-897,20-23-157,5-12-51,5-13 141,14-16 0,5-6-525,3 20 1,3-1 235,1-4 0,2-4 0,2 4-330,5 0 0,2 3-10,3-3 0,3 0-10,0-1 0,4-1 3,1 5 1,3-3 0,0 3-559,5-6 1,1 1 526,-3 7 0,2 0 0,-1 3-175,4 0 1,-1 5 168,1 0 1,1 2 3,-1 2 1,0 2 1,0 1 0,-1 2 0,0 1 0,1 2 455,-3 2 1,2 0-462,11-5 1,1 1 2,-12 7 1,1-1 2,8-3 0,0 1 5,11-4-10,-2 1 10,-3 1-260,-4 2 266,-4 1 624,-5 2-624,-5 3 679,-5 4-584,-11 6 2674,-4 8-2595,-12 6 11,-6 8 6,-7 4-1342,-5 5 1303,-3 2-23,-3 2-321,-8 14 226,13-13-11,-1 8-18,19-18 12,3-4 0,8-2 12,2-3 4,8-3 52,13-4-45,-4-3 10,10-4-5,-8-6 6,-1-4-12,1-5 96,8-11 528,-8 3-574,5-10 1,-13 6 597,-4-3-592,-3-3 6,-3-1-631,-4-2 653,-2 0 6,-2 1 6,-4 2-12,-4 3 118,-13-6-84,-11 7-112,-1 3-22,-3 10-1,9 11-5,1 2 2477,1 1-2494,2 4-11,4 3-6,3 3-5,3 4-23,3 3-16,3 4-96,2 4-150,2 3-231,2 4-386,2 1-560,3 2-1048,3-2-3477,7 1-3081,1-4 8324,-1-6 0,-6-11 1,-3-5-1</inkml:trace>
  <inkml:trace contextRef="#ctx0" brushRef="#br0" timeOffset="69612">10899 6953 24551,'-1'-38'187,"0"1"1,-1-23-154,1 64 791,-1 3-797,1 6-6,-1 5-16,-2 6 5,0 3 0,0 6 6,-2 1 0,0 2-17,0 11 0,0-12 0,1 3 0,0 24-2810,2-28 2821,1 14 748,3-37-719,1-4 344,1-5-328,3-4 6,1-4-12,3-6 1,1-5 5,2-3-6,1-3 23,2-3 78,7-16-33,-5 9-51,6-13-5,-7 14 2578,0 0-2607,1 3 6,-1 3-11,1 5-5,-2 4 0,-1 6-6,-3 3 0,5 4 5,-4 1-16,4 5-1,-3 4-5,0 4 17,2 4-11,5 12-1,-4-2 1,3 10-12,-5-8-3391,-1 0 3397,0 0-221,2-1 221,-1-3-6,3-2 1,-1-3-12,0-3 17,3-2 5,-4-7 18,2 0-23,-6-10 5,0-2 1,3-7 3316,-1-3-3317,3-3 6,-1-6 275,0-2-258,5-22-11,-10 19 0,-1-2-659,0 0 1,0 0 646,-1-2 1,-1 0-1,4-16 1,0-3 5,-3 17 0,1-1 14,0 1 1,-1 1-4,1 2 1,-1 0 94,7-25-38,-10 34 10,-2 1 29,-4 15-85,0 5-33,0 2 12,-1 8-7,-2 3-27,-2 9 27,-6 18 7,1-1 1041,-3 17-1040,3-7-2790,2 4 2743,0 4-28,3 3-659,3 4 374,4-16 0,2 1 11,0-10 0,1-1-107,4 11 1,1-2-673,12 11-1233,3-7-324,2-7-6228,-2-10 8900,-4-9 0,-10-10 0,-5-5 0</inkml:trace>
  <inkml:trace contextRef="#ctx0" brushRef="#br0" timeOffset="69786">11488 6913 18663,'45'-36'-1199,"1"-1"1,5 4 0,-3 10 1680,0 27 0,-7-2 0,-17 1 0</inkml:trace>
  <inkml:trace contextRef="#ctx0" brushRef="#br0" timeOffset="70004">12362 6968 23976,'-10'0'1782,"3"0"-1312,7 0 275,0 0-5310,34-37 4010,-4 26 67,1-10 1,2 2-759,20 13-4277,3 1 5523,-23 2 0,-1 1 0,2-1 0,-1 0 0</inkml:trace>
  <inkml:trace contextRef="#ctx0" brushRef="#br0" timeOffset="70336">13322 6602 22957,'-8'-4'2072,"0"0"-1495,8 4-67,-70-28-107,38 18-160,-17-6 1,-2 1 3,10 11-79,-2 4-129,16 3-17,11 4 12,6 12-23,6-5 0,6 18-5,7-13-6,8 7-6,3-5-3391,5 1 3397,3 1 0,6 1-924,0 0 930,4 0-697,0-1 685,-1 2-5,-2-2 0,-4 2-12,-1 6 2390,-13-8-2367,-3 5 1196,-18-11-1184,-21 8-1,-26 1-17,-6-1 31,22-14 0,0-2-36,-19 1-6,-4-1-5,2-3-34,17-4 0,1 0-96,-15 0-260,17-1 1,3-2-2655,7-4-972,7-2 4098,25-6 0,-2 8 0,5-2 0</inkml:trace>
  <inkml:trace contextRef="#ctx0" brushRef="#br0" timeOffset="70544">13811 6772 24423,'-31'49'3,"-1"0"1,3-3 0,6-6-21,13-8-173,-1 13-157,4-12-2275,1 15-3724,4-25 5477,2 2 1,0-17 0,0-2 0</inkml:trace>
  <inkml:trace contextRef="#ctx0" brushRef="#br0" timeOffset="70711">13750 6536 18588,'16'-15'0,"-4"3"0</inkml:trace>
  <inkml:trace contextRef="#ctx0" brushRef="#br0" timeOffset="71595">14064 6869 21050,'-11'-43'145,"1"0"1,0 3 0,5 7 2354,9 18-2439,4 1 1078,2 2-1117,2 1 620,1 3-625,10 0-6,-4 4 2175,8 0-2169,-6 4-34,0 0 28,11 8-17,-8-1 23,10 8-17,-11 0-432,1 3 404,1 2 12,-2 2-29,-2 3 11,-4 3-3269,-3 2 3230,-5 4-2186,-4 3 2147,-5 3-231,-7 1 242,-5-1 45,-7-1 33,-3-5 23,-3-5 23,0-6-6,-1-5 11,2-6 11,1-3 22,1-3 12,3-4 137,2-1-126,3-5 2170,-1-7-2193,7-2-5,1-5 3218,6-5-3235,2 5 0,3-4 542,2 7-558,4 1 91,0 1-119,2 1 10,1 3 1,2 1 0,0 2-6,3 3 0,14 1-6,-5 4-28,22 6 23,-20 2-377,6 4 382,-14-1 1,-4 1 5,-1 2-11,-5 1 5,-2 3 0,-4 2 1,-3 0 5,-3 2-6,-4 0 23,-5-1-23,-4 1 6,-4-4-5,-1 1-12,0-4 23,-1-1-6,1-3 0,2-1-6,2-4 389,3-2-372,2-2 17,2-2 0,2-1-6,2-1 6,2-1-5,1-1 16,0-7-28,1 0-11,2-3 0,0 2 0,3-1 6,0 1-6,3-1 0,0 0 11,2 1-17,0-1 17,0 1-5,0 0-6,-1 1 6,0 1-1,-2 0 1,0 1 5,3-2-22,-2 2 5,3-2 12,-4 2-12,1 1-5,1-1 5,1 0 1,2 0-1,1-2 12,1 0-6,2-1 0,0 0 0,0 0 5,0 0 1,0 1 5,11-6 0,-9 5-11,8-4-5,-12 6-1,1 2-11,0-1 12,0-1 16,-1-1-5,0 0-1,0-2-5,-1 0 6,1-1-1,0-1 23,5-10-16,-5 6-1,3-6 6,-9 8-1,-2 1 1,-2 1-6,-1 0 1,-2 2-1,0-1 0,-1 2 6,0 1 5,0 1 6,-1 0 0,0 0 11,-2 2-26,0-4-13,0 5 0,0-2 0,1 6 0,0 0 0,0 1 0,-1 0 0,-1 3 0,-1 1 0,-2 4 0,-3 3 0,1 3 0,-2 3 0,1 2 0,-1 15 0,4-4-7,2 10-178,9-8-201,6-1-286,9 1-850,11-2-786,9-1 2308,16 1 0,-25-15 0,2-1 0</inkml:trace>
  <inkml:trace contextRef="#ctx0" brushRef="#br0" timeOffset="73438">15898 6951 22845,'-46'-3'694,"0"0"1,-1 1 0,-16-2-1,13 0-453,30 2-73,6 1-67,5 0-51,5 1-39,3 0 6,6 0-6,4 1-16,9 0 22,27 1-12,-2-1-457,1 0 1,3 0 445,-15-1 1,0 0-4,13-1 1,-1 0 2,-10-1 1,-2 1-6,1-2 0,0-1 5,-1 1 1,0-1-7,10-2 1,-2-1 6,17-4-1536,-23 4 0,-3-1 1563,2-4 1,-9 0 16,-8-3 0,-8-1 17,-13-12-6,-20-6-10,-6-1 10,-14 3 139,4 12-94,-3 2 40,-2 2 49,14 6 1,1 2 6,-14-4-23,-6-1-23,25 5-21,9 3 3169,5 0-3282,9 3-11,7 0 11,7 3 1,7 2-1,5 3 6,5 4-23,6 3-2632,3 4 2627,4 4 0,2 2-630,-13-3 1,0 2 606,13 12-926,-17-10 0,-2 0 842,1 12-78,-8 1-375,-8 2 123,-8 0-208,-9 1-2187,-9-5 1,-3 1 2842,-11 13 0,11-21 0,2-3 0,3-6 0</inkml:trace>
  <inkml:trace contextRef="#ctx0" brushRef="#br0" timeOffset="78840">16329 6894 12270,'0'-8'5539,"0"1"-4188,0 7-243,0 0-217,-26-64-457,12 38-134,-3-13 0,-2 2 248,0 18 528,-25-5-819,14 11-56,-3 4 1,0 3-28,-2 6 5,-15 4-793,14 6 743,-1 4-22,-1 5-12,2 3-11,-1 5 6,0 3-23,11-7 0,-2 4-11,-6 12 0,0 1-48,7-7 1,1 0 2,-3 7 1,6-1 10,8 1 0,6-2-5,5-2 11,12 9-551,4-12 534,13 6-5,4-15-1,7-4 0,-5-8 1,5-2 2,5-3 1,2-2 2,1 1 1,1-1-445,2-5 1,-2-1 446,-12-2 0,0-2-566,13-6 1,-1-3 587,-11 2 1,-2 0 10,8-6 1,-2-2-389,5-11 459,-7-2-1,-7-1-5,-7-3-11,-6-3 417,-5-1-439,-5-4-1715,-4-1 1697,-4-1 12,-3 0 1154,-5 3-1180,-2 14 1,-2 2 2,-11-13-10,-15-6-12,3 23-17,5 12 0,-2 3-17,-21-2-192,19 5 0,-3 4 220,1 5 1,1 3 11,-18 4-20,20 0 0,2 2-3,-7 11-6,4 5-384,3 3 373,3 5 12,3 3-9,5 2 0,2 3-8,-4 12 673,7-11 1,2 0-669,6 1-10,5-1-7,4-4 1,6-1-558,4-3 552,9-4 887,3-2-898,6-5 16,4-2-714,4-5 725,4-5 7,4-4 874,2-5-867,-10-6 1,0-3 3,19-5-6,-19 0 0,-1-2 300,13-12-277,-2-6-4,-14 5 1,-2-2 2,14-16-488,-16 14 0,-3-1 488,4-16 12,-7-2-17,-4-4-1,-7-1 12,-4-2-5,-4 3 5,-6 2 17,-3 4-12,-6 5 1343,-4 6-1337,-6 5 23,-23 3-40,5 12 1,-17 3-7,10 11 7,-1 4-1254,-1 5 1242,1 4-11,3 3 528,4 4-551,-7 13-50,8 10-5,3 2-185,21-4 0,5 1-469,3 5 286,4-8 1,4-1-1096,9 4-2066,9-2 3607,13 1 0,-13-19 0,1-3 0</inkml:trace>
  <inkml:trace contextRef="#ctx0" brushRef="#br0" timeOffset="79119">17260 6798 22026,'-21'-47'468,"0"0"1,3 3 0,0 9 1237,-3 14-1521,5 7 657,-9 3-792,13 9 294,-3 7-327,5 4 0,1 6-17,-1 7 0,0 5 11,0 9 674,0 7-679,0 8-17,3-5 0,-1 3-458,2-10 1,1 3 391,0 4 0,-1 7 0,1 2 0,1-7-1531,0 10 0,1-1 1462,-1 3 1,0 6-1,2-7-229,3-5 0,2-4-661,-1 3 0,2 1 319,1 0 1,0 0-349,1-1 1,-1 0-1529,-1-1 0,-1 0 2593,0 6 0,-1-4 0,-1 5 0,-1-4 0</inkml:trace>
  <inkml:trace contextRef="#ctx0" brushRef="#br0" timeOffset="79256">16559 8210 12314,'1'-45'1043,"1"0"0,-1 0 0,2 2 0,-1 0 0,2 2-1219,4-7 1,1 3 595,1 1 1,1 0-97,1 4 1,2 1-70,-1 2 0,1 1-70,0 3 0,2 1-51,-1 2 0,2 1-44,0 1 0,1 2 10,22-24-60,3 5-46,3 3-42,-21 23 1,1 0-93,0 1 0,2 0-210,-1 0 0,1 2-440,2-1 0,0 2-1789,0-2 0,0 1-6366,25-12 8503,-8 3 1,-22 13-1,-10 5 1</inkml:trace>
  <inkml:trace contextRef="#ctx0" brushRef="#br0" timeOffset="79949">17900 7154 12892,'3'2'4917,"0"-1"-1965,-3-1-1838,65 4-2682,-37-7 1915,12 3 0,-1-2 252,-15-7 80,-2-2-247,0-1-74,-2-2-55,-1-1-34,0-1 487,-2-1-537,-1-3-23,-1-2-28,-2 0-34,0-3-22,-2 0-28,-1 0 11,-1 0 12,-1 2 5,-3 2 5,-1 1-5,-3 3 0,-1 2-16,-3 2 1242,-2 2-1276,-4 2-1,-2 2-16,-2 2 516,-1 1-527,-1 2 3,-1 2-26,-1 1-5,1 2 0,-2 4 16,-5 11-22,4-2 6,-4 10-1,7-5-363,2 4 364,0 2-6,6 3 0,0 1 0,0 10-3,2-8 0,2 0-2,3 4-18,4 0 1,2 0 5,5-1-5,5-1 16,4-3-803,5-2 798,7-4 0,4-3 17,3-6 5,4-4-3,-2-12 1,2-3 2,11-5-6,-11-1 1,-2-3-17,3-13 0,-1-5-908,0-4 907,-4-3 18,-1-5 0,-4-3 10,-2-5-4,-4-6-4,-15 25 0,0 0 3,-1-1 1,0-4 8,0-7 1,1-7-1,-2 4-9,0 2 1,-1 0-454,0-2 0,0-3 0,-2 5 461,-3 10 1,-1 3 19,0-27-1041,-3 23 0,-1 1 1052,-3-12-1287,-3-5 1270,-2 24 374,0 6-407,1 5 772,0 3-772,2 5 2269,0 3-2269,2 3 3392,-2 5-3392,1 5 0,-2 8 0,-3 7 0,-8 29-715,3-5 715,5-14 0,0 2 0,-4 25-46,7-29 1,1 2-14,0 1 1,1 1-29,1 2 0,2 1-1068,-1 1 0,2 1 1031,1 1 1,1 1-45,1-1 0,2 1-1289,2 0 0,1-1 1143,2-1 1,2 0-93,0-2 0,3 1-1165,10 10 0,1-2 686,-5-12 0,1-2-587,6 7 1,1-2-3934,12 2 5405,3-2 0,-21-20 0,-1-3 0</inkml:trace>
  <inkml:trace contextRef="#ctx0" brushRef="#br0" timeOffset="80854">19193 7218 15040,'9'-45'1138,"1"1"1,-2 4 0,-2 8 1717,-8 15-2587,0 7 1319,0 6-1481,1 1 803,0 1-854,1 1 3341,10 8-3397,-1-3 0,11 6-22,10-2 11,-5-4-6,26 0-28,-6-8-451,0-2 513,6-12-6,-26 3-5,3-8 16,-13 4 4,-5-2 2,-3-1 0,-4 0-6,-2 2-11,-5 0 28,-1 3 107,-22-8-73,8 12 11,-17-3 17,12 13 39,-2 2-56,-1 3-12,-1 2 480,3 5-485,-9 9-3422,11-2 3366,-5 8-495,13-4 484,3 2-191,2 3 174,4 3-39,3 0-5,3 3-40,7 0-56,4 0-2110,6 0 1954,6-1-113,5 0 1722,5 0-2212,-7-8 0,3 1-512,14 10 757,-14-12 0,2-1-1603,-2-5 0,0-3-1297,16 4 809,11-3 472,-19-14 872,-3-5 1267,-2-6 4074,-4-5-1962,-3-4 890,-5-4-168,-4-5 1602,2-19-3240,-5 8 199,2-13-208,-4 14-185,-2 2-161,-1 0-119,-1 4-90,-1 3-83,-1 5-40,-2 5-61,1 3 1454,-2 3-1639,0 7-28,1 0-73,-1 7-6,2 3 1,1 3 509,7 14-521,-1 0 1,6 12-1,-4-3-16,-1 4-1,-2 2 1,-4 2-12,-3 3-44,-2-1 5,-5 18-1122,-3-1 1178,-1-5 6,0-12 22,4-23 23,1-5-12,1-6 40,0-2-34,2-11-17,0-1 6,0-11 0,3 1 1127,1-3-1082,6-16 33,9-18-887,-2 10 831,4-5 6,-8 27-23,1 2 6,1 2-11,0 3-12,2 3 1,9-1 5,-4 8 6,8 0-34,-8 6 0,0 2-16,1 2-18,1 2 29,5 11 11,-7 0 11,8 17-11,-16-11 837,1 9-826,-9-10 0,-2 0 5,-2-2-10,-2-2 10,0-3-10,0-3 16,0-2 6,-1-3 0,0-3 44,0-1-27,0-10-1,1 0-5,-1-10 6,2 1 11,3-3-12,0-1-20,4-3-13,7-12 0,-2 8 0,5-6 0,-4 13 0,9-1 0,-7 7 0,6 0 0,-7 9 0,21 7 0,-14 3 0,8 8 0,0 3-52,-3 5-1120,17 15 903,-17-11-78,0 2-413,1 0 93,0 0-2111,12 10-1025,-10-9 3803,12 8 0,-25-22 0,-3 0 0</inkml:trace>
  <inkml:trace contextRef="#ctx0" brushRef="#br0" timeOffset="81804">21223 7068 20403,'0'-4'4105,"0"1"-111,0 3-3955,-38-56-34,29 42-16,-13-18 0,7 9-6,23 31-5,0 1-12,8 4 1,-1-2-7,3-1-4,2 1-7,1-3 6,1-2-5,1-2 22,-2-2 17,0-1-12,-3-3 23,-3-3 0,-2-5 0,0-12 17,-6 2-6,1-9 6,-7 7 6,0-1 5,-4 2 5,-1 1 6,-3 2 12,-1 3-1,-1 1 1,-1 3 38,-4 0-50,3 6 6,-4 0-17,4 4-4,0 5-24,-1 1 0,-1 5 0,-7 12 0,6-3 0,-4 10 0,8-6 0,3 3-52,1 14-183,6 4 11,4 0-84,7-4-790,14 1 270,0-12-862,3-5 0,2-2 895,11 0 459,-11-9 0,0-3-236,14-4 169,1-5-387,0-6 779,-2-3 156,-3-7 124,-4-3 135,-6-4 1360,1-30-2403,-15 16 1244,2-23-62,-14 26 1140,1 1-1257,-3 3-46,2 4-44,-1 3-72,0 3 551,1 4-647,1 3-45,0 3-39,1 2 1584,-1 3-1628,1 2-18,2 3 71,1 3-87,2 5 5,3 5 0,0 6-11,2 5 11,-1 3-11,0 5 0,-1 1-381,-2 2 375,-2-1-27,-4 11-1,-3-12 23,-1 7-28,-4-17 16,0-4 7,-1-4-7,-2-4 23,1-5-5,-2-3 16,0-7 387,2-3-381,-1-7-6,3-3 6,1-4-1,1-3 1,2-4 0,2-2 5,2-3-10,4 2 10,6-10 12,-4 12-18,6-3 7,-6 16-1,-2 4-44,1 5 16,-2 2 6,0 3 6,-1 3-6,1 2 11,0 3 6,15 16-17,-8-7-284,11 11 284,-11-13 11,0-1-16,0-1-1,1-1 6,1-1-11,3-1 5,3-2 1,4 0-7,20-2 18,-10-2-3298,13-1 3308,0-9-16,-15 1 6,8-8 5,-14-12 0,-10 1-76,0-12 70,-11 4 2,-3-2-7,-4-3 0,0-1 0,-1-11 1003,-3-9 1,0 0-1004,-1 8 0,0 11 0,0 1 0,1 1 0,-2 1 0,2 5 0,-4-11 0,3 20 349,-2-7-349,3 22 0,1 4 0,0 3 1303,0 1-1303,0 2 0,-2 5 0,-1 6 0,-1 7 0,-2 8-635,-3 7 635,-1 9-1203,-2 8 1203,1 6 0,6-26 0,1 0 0,1 2 0,0-1-648,1 2 1,2 0 647,1 0 0,1 1 0,2-1 0,1-1 0,2 1 0,2-2-146,2 0 0,0 0-42,2-2 1,1-1-37,1-1 0,0 0-370,17 24-184,1-5-348,1-4-795,0-8-4160,0-4 6081,2-5 0,-16-13 0,-1-4 0</inkml:trace>
  <inkml:trace contextRef="#ctx0" brushRef="#br0" timeOffset="82004">22455 6929 24934,'-1'-4'2140,"0"1"-543,1 3-1597,72-45-2894,-36 28 2894,11-9 0,0 1 0,-7 15-94,-1-1 94,-1 2 122,-2-1-122,-3 2 0,-4 0 0,-4 1 0,-5 1 0,-5 2 1333,-5 1-1333,-2 1 845,-5 2-1093,-1 0-469,-5 5-9114,0-2 9710,-3 5 1,4-5 0,0-1 0</inkml:trace>
  <inkml:trace contextRef="#ctx0" brushRef="#br0" timeOffset="83945">23571 7238 26474,'50'-28'76,"1"-1"1,-2 3 0,-2 5-74,-14 16 0,-1 3-332,4-1 1,1-1 319,0 1 1,3 1-768,17-2 1,4 0 736,-1 2 0,1-1-6,-2 1 0,0 0-138,-14 2 0,1 0 1,-7 1-87,11 4 17,12 3 512,-53 2-462,-15 2 51,-13 2 22,-16 1 78,-3-1 1,-4-1-659,8-2 1,-2 0 722,-13 3 0,-3 1 53,-5 2 0,3-2-5,12-3 0,0 0 53,0 1 1,-3 0 0,5-1-18,8-2 0,3 0 48,-11 3 0,3 0 977,6-1-1061,7-2 5,16-5 0,10-4-5,4 0-17,6-1 1920,8 1-1959,8-1-12,8 0 1,7 1-12,7-1-899,-11 0 1,3 0 903,-11 0 1,2 0-17,22-1 0,0-1 23,6-2-9,-22 0 0,-3-1 8,5-6-178,-7-4 195,-8-4 11,-8-4-5,-8-5 39,-6-23-927,-7 7 916,-5-17 5,-3 16 34,-2 0 51,-2 2 38,1 3 63,0 4 44,1 5-12,2 7 7,3 3 195,0 1-145,5 5 1509,0 2-1783,2 7 152,3 5-203,2 4 1142,5 5-1142,5 6 0,5 6 0,4 6 0,5 8 0,1 2-7,8 14-1060,-7-10 0,-2 2 927,-3 7-222,-13-12 1,-3 1-1882,1 22 1520,-9-20 1,-4 0-4466,-14 20 5188,1-25 0,0-2 0,-3 3 0,-3 0 0</inkml:trace>
  <inkml:trace contextRef="#ctx0" brushRef="#br0" timeOffset="84720">25723 7851 17676,'-8'-52'810,"-1"-1"1,1 0 0,0 3 0,0 2-643,-1-5 0,1 8 123,1 18-89,3 8-96,0 9 2124,3 6-2185,6 33-40,0-1 291,6 33-296,0-7-6,-6-22 0,1 1-131,-1 5 0,0 1 114,-1 2 1,0 4-179,-1 0 1,-2 3 0,1 2 18,-1 4 1,-1 2 0,0-1-748,-1 2 0,0 0 0,-1-1 628,0 1 0,-2-1 1,1-3-1053,-2 8 0,-1-4-672,0 1 1,0 0 1886,0 7 0,0-5 1,3-26-1,0-3 1,-2 29-1</inkml:trace>
  <inkml:trace contextRef="#ctx0" brushRef="#br0" timeOffset="85037">25708 8262 8396,'-2'-45'1601,"0"0"1,0 0 0,-2-18 0,0 3-818,-1 16 1,-1 2-197,0 2 0,-1 0-363,-4-12 0,-1 0 60,4 12 1,-2 2-62,-1-11 0,-1 0 61,1 1 1,1 3-188,4 11 0,0 0 117,-2-8 0,2 2-70,3-9-38,3 8-46,7 6-1204,31-2 1148,-6 18-10,27-1 43,-14 19-66,6 7-6,3 4-16,5 8 145,-29-6 0,0 1-157,1 1 1,-1 2-15,1 2 1,-1 2-26,0-1 0,0 4-174,8 10 1,-2 2 103,-10-10 1,-3 3-357,5 22 1,-9 2 285,-20-3 182,-6-12 0,-7-4 9,-31-4 72,4-11 1,-3-2 2,8-5 0,0 0 3,-12 3 0,-1-2 0,15-5 0,0 0 17,0-1 0,1-1-9,1 0 1,1-1 35,-29 2-36,26-4 1,1 0 84,-17-5-1057,9-1-788,25-7 671,24 0 1053,9-4 0,-5 7 0,2 0 0</inkml:trace>
  <inkml:trace contextRef="#ctx0" brushRef="#br0" timeOffset="85423">27034 7397 20575,'-51'-26'414,"-1"-1"1,3 3 0,4 7-342,2 17 1153,4 6-1193,16 3-16,3 4 730,5 1-741,3 2 463,3 1-491,5 10 33,4-6-17,5 7 17,4-9 1130,4-2-1147,3 0 12,1-3-6,2-3 403,6 0-213,5-12-106,-4-1 6,1-10 16,-13-3 23,1-2 207,4-10-151,-6 5-23,2-8 1,-8 8 198,1-7-221,-5 9-22,0-5-17,-2 12 67,-1 0-129,0 6-22,0 0-112,0 6 72,-2 8-5,1 3-22,-1 9-23,1 2-78,0 4-56,1 3-124,3 2-134,2 3-173,4 0-270,3 2-3621,3 2 2827,4 0-1250,4 1-6879,14 11 8718,-10-17 1,0-2-1,-19-22 1</inkml:trace>
  <inkml:trace contextRef="#ctx0" brushRef="#br0" timeOffset="85864">27844 7622 22349,'-3'-49'558,"0"1"0,0 4 1,-3 7-239,-4 16-80,-4 3 507,-3 4-579,-2 3-3796,-4 3 3729,-3 5-6,-2 1 903,-3 7-925,-1 2-89,0 5 55,0 2-5,2 3-6,-13 26-34,19-14 1,-8 20-7,24-21-4,2 1-18,4 0-89,8 10 95,1-10 17,10 7-6,1-15 0,4-2 0,4-4 3190,3-4-3184,1-3 28,2-4-17,-1-3 0,-1-6 0,-1-4 32,-1-5-26,-2-5 5,0-2 11,-2-5 29,8-22-29,-9 6-306,-9 12 1,-1 0 295,4-21 10,-1-5 34,-1-5 0,-1-1-39,-5 22 0,0 0-678,-1-2 1,2-3 0,-3 4 696,-2 8 1,-1 2 64,3-30-483,-3 4 516,-2 6-5,-2 6-11,-1 6 5,-1 8 244,-4 5-261,1 8 500,0 3-556,0 4 2056,2 6-2123,1 3 708,1 9-714,2 5 1,1 11 5,2 10-56,1 0 1,0 4-63,4 25-764,-3-17 1,-1 1 755,-1-10 0,0 0-53,-1 2 0,0 1-93,0 1 1,-1 1-138,0 0 1,0 1-161,0 0 1,-1 0-216,1 0 0,1 0-1523,-1-1 0,1 0 333,2-1 0,0-1-2292,0-4 1,1-3 3772,5 23 0,-5-27 1,-1-13-1</inkml:trace>
  <inkml:trace contextRef="#ctx0" brushRef="#br0" timeOffset="86506">28681 7761 19435,'21'-58'1012,"0"-1"0,-3 6 0,-4 6-368,-10 6-834,-2 4 616,-6 1-84,-4 5-56,-7 4-81,-5 4-37,-4 4-39,-3 6-29,-4 4-16,-1 5-22,-1 3-23,1 6 198,0 4-209,2 7-23,3 4 1,1 3-17,-6 17 0,11-7-1,-5 13-4,14-12-12,3 0 5,5 1-157,2-1 158,7-2-6,4 0 0,7-4-6,6-2-5,4-3 28,4-5-1,2-4 12,1-6 0,12-7-83,-12-7 88,10-7 512,-15-6-495,1-4 6,-2-4-358,0-3 364,-3-5 16,-2-5-11,-2-4 12,-3-7 10,-3-4-578,0-4 536,-8 27 1,0 0-597,0 0 0,0-1 577,0 1 0,-1 0 56,5-30-949,-3 5 1021,-2 5-108,-1 7 109,-3 6 17,0 7 545,-1 6-579,0 6-34,0 6-33,0 5 1723,-1 4-1756,1 3 1333,-1 3-1311,0 11 932,0 3-927,-1 15-45,0 1-718,-2 7 724,0 5-11,0 4-6,-2 4-5,0 1-12,1 3-16,-1 1-1,1 0-10,1-1-6,2-3-15,3-17 1,0 0-36,5 16 5,4 11-12,3-25-10,2-5 28,2-6-1,0-4 23,2-8 39,1-6 29,0-4 10,1-6-308,-1-5 331,-1-6 5,0-6 18,-1-3 94,4-20-61,-6 6 16,3-14 96,-3-7 948,-4 14-1010,2-12-341,-6 20 370,-1 3-1,-1 5-11,-2 3-17,-1 6-17,-2 3-71,0 5-35,-1 3 0,1 3 0,-1 3 0,1 6 712,0 2-712,1 8 0,1 3 0,1 4-80,1 4-976,0 3 872,0 2-460,4 18 235,-2-11-112,2 12-190,-3-17-248,-1-2-547,1-2-1670,0-4 3176,2-1 0,-4-12 0,0-1 0</inkml:trace>
  <inkml:trace contextRef="#ctx0" brushRef="#br0" timeOffset="86695">29282 7039 21419,'-3'-5'1669,"1"1"-1135,2 4-1284,12-3-404,-2 12-711,10 2-1793,-7 16-4929,-1-3 7704,-3-2 0,-4-11 0,-3-4 0</inkml:trace>
  <inkml:trace contextRef="#ctx0" brushRef="#br0" timeOffset="87647">29569 7360 25079,'1'-45'309,"0"1"1,0 3 0,0 8 734,-1 19-943,0 3 268,0 4-352,0 3 99,0 2-127,3 7 493,0 2-487,3 9-57,3 16 1,6 24 33,-3-8-17,-3-10 0,-1-2-2265,-1 1 2209,2 10-6,-3-15-10,0-4-1,-1-2 1,-1-4 27,0-5 23,-2-5 16,2-5 51,-1-7 12,2-3-7,4-12 2194,0 2-2199,5-8-17,-2 5 6,2-2 16,3-1-22,2 0-44,14-6 10,-4 7-2383,11-3 2361,-9 10-11,-1 4-846,0 2 779,-1 3-17,0 1-39,-2 2-40,0 3 7,0 1-19,-2 4-9,-1 1 4,-3 1-4,-1 1-180,5 7 296,-8-5 57,3 6 2160,-9-8-2098,-3-1 1102,0-2-1063,-3-1 5,-2-2 45,0 0-5,-2-3 195,1 1-89,-2-4-17,2 0-45,-1 0-50,3 0-23,2-2-16,2-1-1,4-2 7,2 1-7,2 0 1,2 0-1,1-1-3391,-1 0 3392,0 0-1222,-1-1 1272,-2 0-135,-3-2 202,0 0 45,-4-2 225,1-5 2515,-5 2-2684,0-3 1779,-4 4-1801,0 0-23,0 1 274,-2 1-291,-1 1-5,0 0-23,-3 2-5,1 0-39,-1 1-23,-1 0-17,0 3 40,-7 0-68,3 3 1,-5 2-1,3 2-16,-1 5 5,-6 7-22,5-1-12,-8 15 7,12-12-7,1 8-5,6-2 17,4-5-23,13 16 29,-2-18 10,12 6 7,4-10-1,-6-7 0,7 0 6,-9-6-3387,-2-1 3393,-3-3 21,-1-2 24,-1-3 16,-2-1 22,-2-2 6,-1 0 22,-2-1 1,-1-1 22,0 1-1,-2 0 25,1-5-181,-1 1 0,1 1 0,-1 2 0,-1 8 3392,1 1-3392,-2 4 0,1 1 0,-1 3 0,0 4 0,0 8 0,1 7 0,0 9-774,0 8 774,-1 7 0,0 9-1767,0 8 1767,0-30 0,1 4 0,1 11 0,1 6 0,0-2 0,2-1 0,0 2 0,0 0 0,0 4 0,2-1 0,1-8 0,1-2 0,-1-1-1157,0 8 1,1 0 1084,-2-8 1,0 3 0,-2-4-95,-1 2 1,-3-3-527,-2-2 0,-4 0 538,-1-3 0,-3-2-582,-4-3 0,-3-2 652,-2-3 0,-2-2 6,-25 13 44,-3-15 62,-3-11-121,-1-17 143,1-11 47,15-13 0,-3-12 0,4 3-33,6 3 0,2-2-21,-6-7 0,-1-7 0,8 4 13,14 5 0,6 1 8,0-2 1,5-1-2,6 2 1,6-3-1,0 3-185,3-7 0,4 2 129,1 6 1,2-1-1,2 3 1,5 0 1,4 3-9,-1 4 0,4 1 0,-1 2-20,7-4 1,0 2-21,-5 5 1,2 1 0,-2 2-87,5 3 0,-1 2-151,1 1 0,1 2-300,1 1 0,1 1-616,0 2 1,1 1 1192,8 1 0,-3 1 0,3-1 0,-1 3 0</inkml:trace>
  <inkml:trace contextRef="#ctx0" brushRef="#br0" timeOffset="98360">31471 8052 24984,'3'-1'1294,"0"1"358,-3 0-2234,-48 97-656,18-55-1652,8-4 1,-3 7 0,0-9-6942,-13 1 9740,3-6 0,16-14 1,8-7-1</inkml:trace>
  <inkml:trace contextRef="#ctx0" brushRef="#br0" timeOffset="102016">21816 9256 26200,'8'-42'241,"-2"11"-152,-6 38 40,0 4-28,0 5-6,0 4-11,-1 4-17,-2 3-762,-3 4 745,-2 2-5,-3 3-17,-2 2-17,-2 0 3,1-9 0,0 0 3,-8 12-1599,-8 10 1610,10-23 34,2-6 61,4-8 51,3-5-6,5-5-11,3-5 594,2-5-678,3-5 1716,3-6-1716,2-5-1171,5-6 1131,2-5 1,3-4-521,1-4 509,1-3-22,1-2-1098,0-2 1086,1-2 18,0-2 0,1-1-1,1 1 12,1 4-6,0 4-5,0 7 5,1 4-5,6 2-307,-7 12 278,3 1 914,-10 13-902,-1 4-17,-1 3 34,0 3-23,0 5 494,0 5-477,1 4 1268,-1 4-1263,-1 3-5,1 5 0,2 18 163,-5-10-169,3 14 6,-8-15 0,-2-1-5,-2-1-46,-2 10 40,-3-13 0,-2 5 0,-2-18 5,0-4 6,0-4 11,3-4 23,1-4 33,1-3-61,0-6 269,1-3-241,3-15-23,1 2 0,4-9-33,2 5-392,2-2 420,1 0-23,2-2 34,0 0-11,3 1-18,-1 2 12,2 3 6,1 3-6,0 2 6,0 5-6,1 3 16,1 3-21,1 3-6,0 2-12,1 3 1,0 3-23,0 2-33,1 4-57,-1 2-66,1 2-57,-1 2-3062,1 2 2844,1 2-2256,-2 1 1886,1 1-2355,8 8 697,-8-7 2456,18 13 0,-29-23 0,6 3 0</inkml:trace>
  <inkml:trace contextRef="#ctx0" brushRef="#br0" timeOffset="103350">23063 9263 21823,'25'-56'774,"-1"1"1,-1 4 0,-5 9 32,-8 15-37,-5 10-518,0 0 95,-5 11-213,-3 4 37,-2 1-87,-6 5 216,-4 1-244,-5 7 11,-2 2 12,-3 4-616,0 3 582,1 2-23,0 1-5,-4 14-12,9-9-10,0 10 5,13-13-6,3-1-5,3-3-6,3-2-11,3-5 6,6-2 5,11-3 28,-3-5-5,10-2 5,-8-8 45,22-19-28,-17 4 22,13-15 12,-23 12 22,-2-1 17,-1 0 0,-3-1 5,-1 2 588,-2 1-554,-2 1-17,-1 3 106,-2-1-139,-1 7-17,-2 0-27,0 8-46,0 3 0,0 0 0,-2 5 0,0 2 0,-6 14-3392,2-2 3392,-4 12 0,3-5-225,0 3 225,0 1 0,2 1 0,0 12 0,3-12-18,2 9-42,4-16 21,3-1-11,5-2-12,4-1 6,2-2-6,1-3 3277,10-3-3226,-8-6 16,5-5-5,-10-4 335,0-6-335,-2-3 11,0-2 27,0-3-16,-2-1-10,-2-2 10,-1-2 12,-1-2-18,-3-1 1,0-1-6,-1 0-5,0-1-601,-2 0 617,2 1-5,0 1 0,1 2 28,4-8-34,-1 11 34,7-9-17,-6 16 5,3 0-21,-5 8-12,0 1 0,-1 3 0,-1 0 0,1 2 596,-2 0-596,2 0 0,0 0 0,14 10 0,-5-2 0,14 9 0,-5-4-262,3 2 238,4 1-1052,2 3 1053,3 2 12,2 2-17,-13-4 0,1 1-6,11 9-16,5 12-12,-22-12-278,-7 0 239,-5 0-39,-5-1-56,-4-1-95,-3 1-45,-2-2-84,-1-2-146,1-1-150,3-4 101,1-2-393,5-5 835,4-2-3704,14-4 1430,-1-3 347,12-4 621,-5-4 773,3-3 572,0-2 251,0-2 360,-3-1 357,-3-2 697,-2-2-35,-4 0 49,-2-2-15,-2-1-158,1-1-191,-2-1-166,0-2-158,0-1-118,-1-1-112,0-1-78,0-1-371,-2 1 236,-2 1-44,0 1-51,-4 3-45,-1 1-44,-2 3 123,-6-1-213,0 6-17,-7 2-22,0 6-23,-2 3-11,-2 1-22,0 3 315,-1 3-315,0 3-22,0 3-1,1 2-22,2 3 0,2 2 6,3 0 5,2 3-6,3 1-16,1 0 17,4 12-23,3-9 11,2 7 1,5-11 10,2-2 1,1-2 5,0-3 0,0-3-11,-1-4 17,-2-2 0,-1-2 0,-2-3 39,1 1 17,-3-3-44,1-1-29,0-4 0,-3 0 0,2-1 0,-2 0 0,0 2 0,0 0 0,-3 2 0,0 1 0,-1 2 0,0 5 0,-1 2 0,-2 8 0,0 2 0,-2 5 0,0 4 0,0 5 0,-1 3 0,2 5-2088,0 1 2088,0 1-1459,2 2 1459,-1 2-635,-1 2 635,-2 4 0,-3 2 0,-4 5 0,-3-1 0,-4-2 0,0-6 0,-2-8 0,1-11 0,0-7 0,-7-10 0,8-7 0,-3-9-61,13-7 61,3-8 0,4-4 0,2-5 0,5-3 0,4-2 1207,8-1-1207,6-1 0,6 0 0,4-1 799,4 0-799,3 1 0,2 1 0,2 0 0,2 1 0,1 1 0,1 0 0,-1 0 0,1 0 0,-2 2 0,-2-1 0,-16 11 0,0 0 0,9-9 0,6-8 0,-21 14 0,-6 0 756,1-15-756,-9 15 0,0-12-2842,-7 21 2842,0 1 270,-1 2-270,-1 2 595,-2 1-595,1 1 66,-1 2-66,1 1 3392,-2 1-3392,1 2 0,-11 4 0,5 4 0,-8 5 0,6 2 0,-2 3 0,1 3-3392,-1 1 3392,2 3-672,1 2 672,2 0-78,3 2 78,2 13-197,4-10-889,8 24 246,0-26-410,7 7-951,-3-15-7630,1-1 8345,-5-9 1,0-2 0,-6-7-1</inkml:trace>
  <inkml:trace contextRef="#ctx0" brushRef="#br0" timeOffset="103532">25004 9042 20180,'-16'-47'324,"0"0"1,1 4 0,3 8 99,6 18-346,2 3 1462,2 4-1518,1 3 889,3 3-972,2 2 1897,2 3-2004,4 5-90,1 4-195,2 7 580,8 19-9958,-2 8 9146,0-2 1,-8-13 0,-8-21 0</inkml:trace>
  <inkml:trace contextRef="#ctx0" brushRef="#br0" timeOffset="103869">25276 9301 28247,'46'8'45,"-10"6"19,-38 15 1,-9 4-31,-2 19-17,-4 9-959,4-24 948,4-18 271,2-4-226,1-5-1,2-5-50,2-5 0,3-6 0,2-6 757,4-5-757,20-31 0,-5 16-1696,-4 5 0,2 1 1696,8-4-548,18-9 548,-10 11 0,14-6 0,-2 12-2087,-12 9 2087,8 2 0,-16 8 0,-4 8 0,0 3 2087,-1 8-2087,11 20-561,-7-5-549,9 16 1110,-8-3 0,-13-20 0,0 0 0</inkml:trace>
  <inkml:trace contextRef="#ctx0" brushRef="#br0" timeOffset="667792">1759 9663 14258,'-3'0'3658,"1"0"2072,2 0-5400,-25-67-1472,19 42 1262,-8-14 1,3 2 520,11 20-506,3 2-23,0 0-40,4 2 224,0 2-240,3 0-17,1 2 28,9-2 699,-2 3-755,7-2-22,-4 4 22,0 2-11,3 0-6,0 3-11,14 1-11,-10 4 17,10 4-39,-10 12 22,-11 0-3381,-2 9 3403,-14-3-10,-8 3-639,-5 3 644,-8 1 11,-4 1 11,-4 0 17,-15 11-16,10-13 10,6-8 0,-1-1-214,-1-1 260,-6 4 27,15-14 2985,4-4-2946,3-3 130,1-3-141,3-4 1020,-1-5-1070,6 0-28,0-4-17,3 3-17,1 0 391,0 2-391,4 0-22,6-2 11,12 2-23,29 0 23,-9 3-3397,17 2 3385,-20 4-10,0 2-1774,0 5 1768,-4 4-15,-4 3 4,-7 3 0,-5 2-28,-6 16 55,-11 6 29,-8 1 1820,-10-2-1837,-8-14-23,-5-1 1,-5 0 16,-4-1-50,-1-2-5,-1-1-40,1-3-56,-1-2-22,3-4-46,0-3-55,5-4 1097,-6-6-1926,14-5-1198,-1-7-4207,15-6 6514,3-6 0,4 9 0,2 0 0</inkml:trace>
  <inkml:trace contextRef="#ctx0" brushRef="#br0" timeOffset="668073">2597 9891 26995,'16'-36'-353,"3"6"17,9 24-274,2 0-617,4 1-1999,2-2-6302,-2 2 9528,-5 1 0,-14 2 0,-6 1 0</inkml:trace>
  <inkml:trace contextRef="#ctx0" brushRef="#br0" timeOffset="668891">4421 9580 25713,'0'-13'61,"5"9"-55,17 28-17,2 4-6,1 3-50,12 19-1016,-12-9 993,4 15-3570,-17-15 3598,-6 1 34,-5-2 901,-7-4-868,-4-3 1,-6-5 11,-3-5 17,-3-5-2153,0-6 2198,-2-4-163,2-4 168,0-4 2043,3-5-2020,2-6 117,0-21 0,8-16-2176,0-2 2042,11-4-17,4 16 1831,2 3-1853,4 3-12,0 2-11,2 3-11,1 2-17,2 0-40,2 2-27,4 0-45,1 1-325,22-3-560,9 4-50,3 3-2155,-21 12 1,-1 2 3201,10 1 0,-7 2 0,-20 1 0</inkml:trace>
  <inkml:trace contextRef="#ctx0" brushRef="#br0" timeOffset="669833">4919 9803 25468,'38'-34'0,"0"0"0,-3 2 0,-4 8 0,-6 15 391,0 0-380,8-7-5,-8 2 136,6-5-131,-12 3 97,8-19-97,-11 2 6,3-16 5,-16 12 204,-7 11-204,-3 7-3386,-4 10 3415,-2 2 10,-2 3 1,-3 2 22,-1 2-6,-1 4-5,-2 1-6,0 5 73,-9 9-95,7-1-17,-6 6-22,6 8-1,7-6-5,1 9-22,9-7-1,5 0 1,1 1-23,4 0-11,3-1-140,13 12 3443,-2-10-3466,10 9-44,-3-13-443,4-6 0,2-1-27,10 4-146,-7-7 0,0-2-174,4-7-1590,16-3 1275,-14-6 232,12-5 111,-8-12 1087,-12 1 268,2-7 196,-16 5 191,-5 0 117,-4-3 52,-2 0 934,1-12-952,-3 7-50,1-9-90,-2 11-106,-1 0-73,0 2-101,-2 2 1125,0-2-1321,0 8-62,0 1-55,0 9 21,0 2-94,0 2-40,2 8 18,2 10-29,0 2-6,3 9 1,-2-3-6,-1 3-11,1 1-12,-2 2 18,0 2-6,-2-1-12,0 1 6,-1-1-11,-4 15 28,2-19 23,-3 6 10,3-25 23,0-5 73,1-1-84,0-11-17,1 1 11,0-9 6,0 0 5,3-2 12,3-15-23,1 5-11,3-10 6,-1 8 11,1-1-1221,2 0 1210,1-1-2990,0 3 2995,1 1-201,6-4 184,-5 11-16,5-3-1,-6 13 7,2 3-12,2 2 5,-1 0-10,3 5 778,0-1-801,10 4 16,-5 4-21,18 10 33,-17 0 2790,7 7-2812,-12-2-1,-3 2 1,-5 2-6,-4 1 342,-4 3-386,-15 20 66,1-18-5,-11 13 5,6-27 12,0-3 5,1-3 23,1-4 10,1-2 484,1-2-433,-1-7-55,4-1 4,0-6-4,4-2 4,2-2 1,1-4-6,3-3 1,3-3-1,4-2-11,4 0 11,2-1-5,2 2-6,2 2-861,1 3 867,1 4-6,0 3 0,2 3 5,26-2-27,-16 8-197,20-2 191,-22 10-5,0 3-29,0 4 838,-3 4-871,-1 2-28,-2 5-353,7 17-902,-5 12-381,-3 2 1731,-13-11 0,-3-3 0,-3-9 0,2 13 0</inkml:trace>
  <inkml:trace contextRef="#ctx0" brushRef="#br0" timeOffset="670281">7142 9750 27376,'-5'-10'6,"24"2"-12,17 8 0,15 0-1105,-11 0 1072,1-1-754,2 0 748,-1-3-5,-1 0-2486,-4-2 2503,-4 0-1372,-5-2 1377,-7-1 293,-5 0-265,-5-3 466,-6-1-438,-4-12-11,-6 4 11,-5-10 2626,-4 7-2554,-9-12-27,5 10 2054,-7-9-2038,10 14 29,1 2-1,2 3 7,2 3 16,2 1-6,3 3-5,0 0-34,4 4 311,0 0-367,1 2 23,6 4-57,1 4 1,7 6-6,4 4-17,13 21-16,-4-6-601,10 18 561,-12-10-949,-1 4 865,-4 0-83,-3 1-74,-7-1-123,-5 0-207,-8 0-4072,-12-5 0,-6 0 4716,-11 14 0,12-21 0,0-4 0,1-7 0</inkml:trace>
  <inkml:trace contextRef="#ctx0" brushRef="#br0" timeOffset="670870">9038 9609 23619,'-12'-44'581,"1"-1"0,2 7 0,1 8-408,1 13 775,4 11-836,1 1 238,1 3-271,1 1 60,6 6-128,1 2 443,8 7-454,2 4-6,4 5-1214,3 5 1192,1 5-6,1 4 18,-1 4-40,-4 2-12,-10-10 1,-2 1 0,1 18 44,-6-19 1,-3 0 11,-6 7 22,-7-4 0,-16 3 6,3-15 6,-11 1 21,12-18 18,1-3-12,5-8 6,4-6 12,4-7-7,6-7 1,3-5-1,7-3-1220,4-4 1215,6 0-11,5 0-2584,2 1 2545,2 3 430,15-9-436,-9 12-23,10-6-16,-11 16-28,1 1-23,1 3-44,2 2-107,2 5-123,1 2-196,0 3-325,0 2-566,-2 4-1775,-3 3 3226,0 6 0,-16-5 0,-1 1 0</inkml:trace>
  <inkml:trace contextRef="#ctx0" brushRef="#br0" timeOffset="671232">9596 9859 25502,'34'-25'3,"1"1"1,-3 1 0,-2 5-4,1 10 17,14-6-11,-10 3-1,20-10-5,-26 7 17,8-6-11,-17 5 1163,-1-2-1157,-4-2-1,-2-1 446,-1-8-446,-7 6-17,-2-4 6,-13 1 28,-1 9 225,-10-5-203,2 8-16,-2 4 11,-2 0 11,-1 5 773,-8 0-751,8 3-5,-5 0-66,11 4-7,1 0 0,3 4 0,2 3 0,1 1 0,3 4 0,1 13 0,4-4 0,1 11 0,6-6 0,3 2-219,6 0 145,5 0-1676,5 0 1520,4-1-128,4 0-1002,4 0 481,2-1-572,4-1-2022,0-3 2839,6 0 0,-22-12 0,-1-2 0</inkml:trace>
  <inkml:trace contextRef="#ctx0" brushRef="#br0" timeOffset="672573">10317 10093 23506,'24'-54'283,"-1"1"1,-1 3 0,-2 6-60,-1 5-56,2-3-45,0-2-33,1-4 0,-1-6-54,-6 11 0,-1-5-22,1-7 0,0-1-1660,-1 0 1,-1-1 1653,-1 0 1,-2 2-4,-4 18 1,-1 1 5,-1 2 1,-1 1-1,1-24 1096,-3 9-1102,-5 12 29,-1 10-17,-5 8 887,0 9-892,-2 5-1,-10 17 0,3 1-1901,-9 17 1918,6 2-17,0 7 1648,3 6-1670,2 7-436,5 7 447,6-28 0,2 1-6,0 2 1,2 1-1,-1 1 1,2 1-12,0 1 0,1 1 8,-1-1 1,1 0-6,1 0 0,0 0 6,1-3 0,0-1-444,2-1 0,1-1 419,6 28-18,3-7-14,-1-20 1,2-1-25,10 12 33,-8-18 0,2-2-90,11 1 2404,2-6-2465,3-7-29,0-6-60,3-6-68,3-8-1071,1-7 1099,0-8-717,-11 1 1,-1-3 912,13-14 184,-15 11 1,-2-2-73,5-13 44,-4-3 24,-5 1 38,-3 1 180,-2-12-62,-8 15 33,-2-7-1586,-8 21 1638,-2 5 660,-4 4-695,-4 6-39,0 3-28,-2 5 496,0 2-557,1 3-18,1 2-16,1 5 2252,0 2-2280,2 4-17,-1 2 6,2 3-6,-1 1-16,3 1 27,-2 11-44,4-7-1,-1 6-16,3-11 3392,1-1-3398,3-1 6,2-3-23,9 2 23,-1-7 5,4-2 12,-3-6-6,6-9 17,-4-1-6,4-7 17,-5-2 50,8-20-44,-10 12 0,7-14 33,-11 11-28,-2 7 6,1-2 16,-5 9 1,0 3 0,-2 3-6,0 2 16,-1 3-38,0 1 5,0 10-28,0 0 1,0 9-1,-1-2 0,1 2-28,-1 3 6,0 3-6,1 15 12,-1-8-7,3 9-32,7 0 21,2-11 6,7 6 6,-1-17 45,12-4-23,-6-7-5,20-11-720,-16-6 714,10-11 11,-9-2-3159,0-5 3165,2-3-6,-1-5-625,-2-2 614,-2-7-11,-2-4 17,-2-8-4,-11 28 1,0-4 14,3-16 0,0-1-12,-2 11 1,-2 0 2,4-12 1,-1-1 33,-3 5 0,-2 1 47,-3-4 1,-1 1-59,0 8 0,-3 2 13,-2 3 1,-2 5 62,-7 10 502,-3 3-602,5 8-7,-2 2 3065,4 6-3065,4 3 986,-2 2-986,2 8 0,1 0 0,-1 8 0,2 13 0,0-3 0,0 13 0,1 3 0,-2 11-1075,1-9 0,-1 2 1075,0-17 0,0 0 0,-1 2 0,0 1-3,0 1 0,0 1-53,-1 0 0,1 0-23,-1 0 1,1 0-26,0-1 1,1 0-26,0-3 0,1 0-201,4 29-79,4-6-117,6-5-4350,12-8 0,3-2 4876,5 2 0,-7-11 0,-3-5 0,-10-18 0</inkml:trace>
  <inkml:trace contextRef="#ctx0" brushRef="#br0" timeOffset="672969">11549 9661 26379,'50'-7'-213,"-9"2"141,10 6-2213,-12 1 2167,1-1 0,-1-1 678,-3 0-666,-3-2 39,-5-1-6,5-7 90,-11 1 16,1-5 375,-12 2-145,-3-14-140,-4 8 28,-2-9 23,-5 11 11,-1 2 50,-1 1 34,-1 1 5,1 2 1,0 0-46,0 2 1147,1 0-1180,1 3-30,1 1-49,0 1-10,0 2-85,2 0-5,-1 6 0,1 1 0,1 7-12,2 12-5,0-2-33,3 11-441,0-7 401,1 2-61,0 0-79,0 1-134,1-1-185,0 0-219,0-3-2117,2 9-1949,-3-13-5014,0 2 9156,-4-14 1,-2-6 0,0-1-1</inkml:trace>
  <inkml:trace contextRef="#ctx0" brushRef="#br0" timeOffset="673141">12125 9289 20901,'-1'-7'3254,"0"1"-2626,1 6-214,0 0-2184,-29-28-1277,26 31-6071,-20-21 9118,30 37 0,-3-10 0,-1-3 0</inkml:trace>
  <inkml:trace contextRef="#ctx0" brushRef="#br0" timeOffset="673501">12350 9418 23635,'-2'-4'2677,"1"0"-364,1 4-2302,0-15 24,8 39-35,-2-15 0,9 41 0,-3-12-222,1 0 222,3-2 0,1-2 0,4-4-2779,1-4 2779,3-4 0,2-4-12,1-3 6,11-4 6,-9-6 18,4-4-18,-14-6 0,-4-4 0,-1-5 0,-2-12 0,-4 2 0,-2-11 160,-5 7-160,-3-3 0,-2-2 0,-1 1 0,-3 2 0,0 2 2841,-4-6-2859,5 15-38,-3-3-174,8 16 45,0 3-940,18 6 526,-2 1-135,16 4-611,-6 0 147,3 0-466,1 1-862,1 0-2565,1 1-3243,-3-1 8334,-5-1 0,-11-3 0,-5-2 0</inkml:trace>
  <inkml:trace contextRef="#ctx0" brushRef="#br0" timeOffset="673808">13116 9516 28524,'-55'23'147,"14"-8"-147,48-17 0,5-2 0,2-2 0,5 0 0,2-2 0,4-2 0,1 0 0,1-2 0,24-16 0,-20 9 0,15-11 0,-28 13 0,-4 1 0,-6 1 0,-5 0 0,-3 1 0,-5 1 0,-4 3 0,-5 0 0,-2 4 0,-3 2 0,-1 2 0,-2 1 0,-1 1 0,0 3 0,0 1 0,-1 5 0,2 1 0,1 3 0,1 1 0,2 4 0,1 1 0,2 2-3392,2 4 3392,2 1-258,4 3 258,3 0 0,11 7 0,4 0-471,8 4-868,0-4 0,3-2-2632,17-5-5860,2-5 9352,-3-2 1,-17-12 0,-9-3 0</inkml:trace>
  <inkml:trace contextRef="#ctx0" brushRef="#br0" timeOffset="675114">14574 9563 11970,'0'-56'1088,"0"1"0,0-1 0,-1-9 0,1 6 50,1 15 0,-1 5-566,-1-4 1248,-2 8-1479,-1 8 118,-4 6-341,3 11 931,-1 2-1004,2 14 2972,1 5-2894,-4 28-50,2 0-2242,-3 22 2219,3-5-22,-2 6-99,4-30 1,1 4 47,-2 9 1,0 6 0,0-3-412,1-1 0,0 2 317,0-4 1,0 6 0,1 0 0,1-7-1083,1 5 0,2-2 824,1 15 0,2 0-127,1-18 1,1-3-132,0 0 0,2-1-143,-2-2 0,1-2 844,0-3 0,-1 0-4984,0 8 1,-3-3 324,-12 2 4846,-1 1 573,-18-46 1563,5-12 281,0-11-22,2-9-806,3-7-8,2-7-474,5-5-276,1-2-162,4-3-77,2 1-91,2 0 2080,2 4-2293,2 4-84,4 4-94,2 7-90,3 4-63,1 5-72,2 6-145,3 4 111,14 0-2617,9 7 2516,4 2-16,3 8 1176,-11 5-1170,2 3-7,0 2-249,2 5 267,-3 1-1953,0 2 1930,-3 1 11,-1 1 2034,-1 0-2033,0 0 5,1-1-51,17 3-74,-12-6 142,12 1-6,-17-9-5,-1-1-73,-3-3 78,-2-3 2074,-3-2-2040,-3-4-6,-3-2 23,-3 0 22,-4-2 162,-2-6-83,-4 4 207,-2-2-163,-4 7-28,0 2-28,-3 3 1050,-3 2-1139,-2 3 5,-3 0-11,-1 5 0,-1 2-6,-1 6 984,-1 4-1022,1 5 4,-3 18 12,5 10-867,2 1 867,6 0-33,9-15-1,4-3-11,7-2-486,7-3 487,6-3 10,5-3-5,5-4 5,0-3 6,2-5-5,-4-5-1082,-1-3 1092,-5-7 741,3-13-712,-12-1 16,0-12-215,-15 4 227,-3-4 5,-5-2-6,-4-3-10,-5-2-1,-5-1-5,-3 1-237,-2 2 205,-2 1-1933,-1 4 1920,-12-9 0,6 13-297,-11-5 297,12 15 157,0 4-157,3 3 501,-2 4-501,10 5 0,-2 6 0,11 6-466,2 5 2743,2 4-5346,3 5 3069,3 5 0,-2-12 0,3-2 0</inkml:trace>
  <inkml:trace contextRef="#ctx0" brushRef="#br0" timeOffset="676883">8791 12026 14264,'-2'-55'1281,"0"0"0,0-7 0,0 6-604,0 3-406,0 19 1,1 0 597,1-23 1636,0 18-2197,0-5 930,0 23-812,0 3 220,0 9-506,0 2 1650,0 20-1728,0 14-34,0 7-805,0 9 800,0-6-12,0 4-187,0 2 176,0 3 6,-1-13 0,1 1-1356,-2 19 1344,1-19 1,-1-2-1,-3 10-11,0-4 57,-4 5 10,4-20-231,-3 2 254,6-22 664,0-9-670,0-2-28,0-9-5,0-4 5,1-21-16,2 4-763,3-17 762,2 8-5,2-4-6,2-5-5,1-2-1,2-4-2,-2 20 0,1 0 52,-3 10 0,1 0-47,2-7 1,1 0-1,1 6 1,-1 2 2,8-14-5,6-9-90,-6 23 84,1 3 0,3 5 11,2 4-14,2 6 1,3 3-4,8-1 0,-7 4 1,-1 2-12,4 6 6,-2 4-12,-2 5 1,-3 5 11,-1 4-6,-6 5 6,-4 4 0,-8 4-12,-5 3 6,-10 4-1258,-24 9 0,-8 1 1272,16-21 0,-1 0 3,-7 4 0,-3 3 0,2-5 351,-15 6-354,14-15 0,-1-1 9,-11 6 5,-11 1 40,14-18-18,14-5-5,-3-7 849,16-4-844,5-6 290,4-3-312,4-4 1,5-1 3214,5-1-3231,18-9 5,-1 10-431,27-8 426,-17 17 5,12 1-23,3 11 18,-12 5-1,13 5-951,-18 3 963,0 3-17,-2 4-365,0 0 371,-1 2-4,-1-2 1,1-1-20,9 4-141,-9-5 1,1-3 146,7-3-17,1-4 16,5-2 1,-1-4-6,3-2 6,-2-5 13,-5-5 1,-1-2 19,9-6-8,-12 3 0,-2-1 36,-7-4-803,-5 0 775,-7 1 778,-3-8-767,-8 9 352,-2-4-352,-6 11 62,-39 2-73,17 9 12,-29 4-1,29 9-5,2 0-6,1 2 1091,3 1-1102,3 2 1042,3 0-1053,2 1 39,3 1-39,2 1-23,3 8 23,1-8 0,4 6-17,2-9-17,16 12 45,-5-13-11,12 7-6,-9-17 22,0-3 12,1-2-17,-3-5 23,-1-2 16,5-20-17,-7-5-22,0-7 17,-9 3 0,-4 9-12,0-2-10,0-1 22,-1-1-717,1 2 728,-1 1 84,0-4-84,1 9-3155,0-2 3166,3 11-28,-1 4-16,4 1-12,1 5 11,3 0-10,4 1 10,4 0-28,5 1 23,4 0 6,5 1-440,5 2 445,4 1-28,3 2 11,3 3 1,2 1 10,-17-4 1,-1 1-1,18 3 0,1 1-14,-12-1 1,-4-1 19,18 4-6,-20-4 1,-2 0-171,5 3 159,-6 0 2750,-7-1-2728,-5 1-5,-8 0-5,-4 1 21,-6 4 24,-17 13-12,-3-3-526,-15 11 520,2-7 6,-2 1 11,-1 1-22,2 0 0,4-2-6,5-4 837,7-3-843,8-4 123,9 0-123,9-8 6,7-2 6,8-8-11,5-4-1,5-4 1,7-3 0,4-6 494,4-1-483,3-3-17,0-1-1910,-2-2 1904,-4-1 17,-3-1-712,-6 0 713,-5-1-7,-6-1-22,-5 1 40,-6 0-6,-5 0-1,-5 3 579,-6 1-578,-5 0 1865,-6 3-1815,-34-8-25,15 16 0,-2 3-1252,2-3 0,-1 3 1215,-1 2 1,2 3 7,1 2-126,4 1 108,5 1-2245,5 3 2227,5 0-33,4 2-45,5 0 2161,3 2-2385,4 1-308,5 2-5035,19 9 5668,3-3 0,-3-2 0,-9-8 0</inkml:trace>
  <inkml:trace contextRef="#ctx0" brushRef="#br0" timeOffset="677398">11423 11934 15765,'-5'4'4890,"2"-1"-236,3-3-4239,40-61-979,-24 34 743,9-11 1,-2 0 133,-10 9-44,-2-3 117,1-23-240,-5 9-82,-3 14 1,-1-1 24,1-21-5,0-3-22,1-6-34,-2 31 0,-1-3 43,2-16 0,1-8 0,-1 5-38,-2 10 1,1 0-1224,0-6 0,1-5 1,-1 9 1278,-3 0 18,-3 10 878,-1 8-985,-6 3 0,2 12 0,-1 2 0,5 10 334,-1 5-334,1 4 3392,-1 9-3392,-1 8 0,-3 32-413,2-5 413,3-13 0,0 1-765,2-5 1,0-1 764,1 3 0,-1 2 0,1 1 0,0 0 0,-1 1 0,1 1 0,0 0 0,1 0 0,-1-1 0,1 1 0,2 17 0,1 1-37,-1-17 0,3 1-191,4 9 1,3 5-1,1-6 60,-2-14 0,0-2-56,9 20 0,0-5-392,2-9-224,-2-8-803,-4-6-166,-2-10-1669,-4-7 3478,-1-7 0,-5-3 0,-1-1 0</inkml:trace>
  <inkml:trace contextRef="#ctx0" brushRef="#br0" timeOffset="677548">11294 11531 25259,'8'-43'-45,"0"1"0,2 3 1,6 7-118,36 16-1688,8 0 1435,-28 9 1,1-1-631,1 1 1,1 0 1044,8-2 0,-2 1 0,3 0 0,-1 0 0</inkml:trace>
  <inkml:trace contextRef="#ctx0" brushRef="#br0" timeOffset="678364">13576 11707 22856,'0'-3'2044,"0"0"538,0 3-2542,1-19-12,5 16 0,3-13-12,6 21-16,2-1 17,2-1 0,2-2 5,2 0-3414,0-3 3409,0-1-11,-1-5 44,7-8-44,-7 1 11,19-27-12,-22 17 18,9-17-136,-19 15 96,-2-2 34,-3-2-6,-2-1 62,-7-27-45,-1 22 3319,-7-17-3285,1 33-12,-13 2-11,4 9-11,-11 2 208,7 9-197,-1 3-16,0 6-3393,-1 4 3398,1 6-11,2 3-151,1 3 117,2 4 23,4 2 5,3 2-17,5 3 3,6 3 1,3 3-15,4-4 0,3 0-632,-1 9 0,2-1 640,3-8 1,3-4-9,11 14-772,3-1 767,6-4 16,4-4-11,3-6 1557,3-6-1551,1-5 5,1-8 6,-2-6 0,16-10-6,-17-9 1,12-9 5,-20-7 5,0-5-5,0-7 6,-2-7 0,-1-5 2,-16 23 0,-1-1 3,0-3 1,-2-1-419,1-1 1,-1-1 417,0-2 0,-1-2-124,1 0 1,-1-1 123,1-2 0,-1 0 3,1-2 0,0 0-8,0 0 0,-1 0 5,1-1 0,-1 1 0,-1 1 0,0 0-3,-1 2 1,-1 1 2,-1 2 1,-2 1 34,0 3 1,-1 0-14,1-25 150,-3 9-122,-4 7-21,-4 9 963,-2 8-964,-5 6 1812,1 7-1851,-2 5 1222,0 3-1222,0 6 852,1 6-852,-1 6 0,1 7 0,0 8-491,1 7 491,0 9-1245,1 7 1245,0 7 0,5-26 0,0 1 0,0 2 0,0 1-754,1 2 0,0 2 754,0 0 0,0 1-18,0 1 1,1 1-3,1-2 1,0 3-62,2 6 1,2 5 0,1-4-882,0-2 0,2-1 900,0 1 1,1 3 0,1-7-63,3-10 1,1-5-264,1 0 1,1-1-34,16 23-134,1-9-163,2-7-1742,13-5-112,-12-16-2224,8-3-3421,-17-17 8216,-6 0 0,-7 0 0,-6 1 0</inkml:trace>
  <inkml:trace contextRef="#ctx0" brushRef="#br0" timeOffset="680177">14886 11678 13841,'-2'-47'1224,"-1"0"1,-2 0 0,-3 9 1794,-6 21-2605,-5-4 1359,4 12-1470,1 2 797,2 2-926,2 1 3335,2 1-3419,2 2-29,2 0-27,1 1-12,1 1 6,1 5-11,1 5-22,2 4 5,4 3 0,5-4-12,4 0 7,4 0-18,3-1-5,15 2 34,-8-6-6,9 0 0,-12-6 0,-2-3 6,-2-3-6,-1-2 28,3-12-17,-8 3 6,3-8-1,-10 4 7,-2-2-6,-3-1 5,-2-1 0,-2-1 18,-2 1 21,0 0-5,-4 1 11,0 1 1,-2 3 10,0 2 69,-6-1-147,3 9 0,-6-1 0,4 9 0,-3 3 0,0 4 0,0 4 0,0 4 0,0 2 0,2 3 0,1 2-271,2 4 271,2 3 0,3 2-3303,1 2 3303,3 2 0,1 1-1431,5 1 1431,3 1-789,7-2 649,5-1-252,5-4 196,8-2-11,2-6-45,5-5 45,0-5-275,12-6 264,-15-6 33,8-8 56,-18-4 45,-2-7 56,-1-2 931,-3-4-881,-1-4 62,3-19-50,-7 8 181,3-14-153,-8 15 11,-1 1 27,-1 2 12,-2 4 418,-1 4-401,-3 5 2908,-1 3-2886,-1 3 482,-1 4-498,-1 2 997,0 3-1031,0 1 36,1 2-42,0 2-83,1 6 10,0 1-22,0 8-6,1 1 1,0 4-18,3 3 7,1 14-239,1-5 238,1 10 11,-1-11-774,2-1 763,0 1-321,0-2 316,0-2 16,-2-3 6,0 1 6,-2-8 221,0-2-216,-3-10 777,1-5-788,-1-5 381,2-6-415,1-4 40,0-4 5,1-3-11,1-3 28,1-3-17,1-1-471,2 0 472,1 1 32,7-9-32,-4 12 4,6-4 1,-6 15-22,3 2 5,-5 6-6,2 2 6,-4 5 6,-1 2 470,0 2-515,1 5 33,0 1 1,0 4 5,1 2 28,-2 1-40,1 1 12,-2 0-5,-1 7-1,-2-5-5,-1 3 0,-3-9-6,-1-1 11,0-1-16,0-1-12,-1-5 29,0-1 5,-1-5 0,2-5-6,-1 0 23,1-15 39,1 4-50,1-9 5,2 6-11,1-1 0,3 1 17,0 0-17,1 3 5,1 2-16,0 2 11,0 2-11,-1 4 11,0 0-23,1 3 29,9 2 5,-6-1-16,6 4 5,-8 0-12,0 3 35,0 1-34,0 1-12,0 1-78,6 4 6,-2-2-56,5 4-79,-3-4-106,1-1-61,3-1-107,0-1-146,0-1-179,1-2-1691,9-1 744,-7-2-347,8-2-106,-9-1 263,0-2 605,-1-3 716,-2-1 690,-2-2 477,-5 0 407,-3-2 393,-5 0 1921,-4-3-1641,-4 4-185,-3-1-190,-2 6-197,-1 2-162,1 0-184,-1 0-152,1 2-123,-1 1-112,2 1-68,0 0 12,2 0-162,1 2 77,1 3-60,2 1-35,1 2-10,0-1-1,2 0-16,2 0-1,3 0 1,1-1-23,4-1 0,10-2 0,-3-1-5,9-2 11,-6-3 0,2-2-1,0-3-10,0-3 0,-2-1-6,0-2-12,-2-2 18,6-10-6,-8 5 11,2-8 6,-9 8 5,-4 0 6,-2 1 17,-4 2-6,-2 1-5,-5 4 112,-11 0-74,0 6 18,-9 1-12,3 5 1,0 3-18,-1 2-5,1 4-28,1 3-5,3 3-1,2 2-16,3 3-1,-4 14-27,-1 22 0,5-8-29,3 11-469,8-24 419,6 0-50,6 0-353,13-5 0,5-2-95,12 6-1366,-4-7 1,1-5 1118,11-5-202,-13-10 1,3-2-460,-1-3 0,0-2 1103,1-1 1,-1-2 131,-4-2 1,-2-2-15,9-10 275,-4-4 174,-6-4 379,-5-3-83,-5-2 134,-3-1-854,-3-1 1017,-3 2 2154,0 1-2092,-1 3-34,-1 4-101,-1 3-122,-1 4-152,-1 4 888,-2 3-1129,2 3 10,-1 3 34,6 5-94,-1 3 1572,10 13-1629,-7-2 515,5 10-531,-6-2 6,-1 3-12,-1 2-17,-1 2-1774,0 2 1758,-3-1-6,0 1-6,-1 0-47,-1 8 47,-1-10 12,-1 3-17,0-16 28,-1-5-1,1-5 40,-1-5-33,7-20-1,0 4 1,6-16-18,-1 9 18,2-2-1,0-1-5,1 2 0,0 0 1768,0 3-1678,7-5-9,-10 12-82,3-3 12,-12 13 23,0 3-34,0 2-1,0 3-4,0 3-7,1 0 12,0 1-6,6 6-5,0-5 5,12 7-11,-4-11-6,8 1 12,-2-8 5,36-9-11,-19-2-359,-7 1 1,-1-2 363,4-8 1,-2-2-17,-2-4 16,-4-3-5,-3-6-838,-5-4 850,-2-5 4,-4-6-2885,-2-5 2880,-2-6 3,-6 14 0,-1 0-485,-1 11 1,-1 0 489,-1-9 1,-1 0-1296,-4-7 1371,-4 7 17,-4 7-739,-9-1 767,4 13 829,-3 0-969,8 15 0,2 2 0,3 5 707,1 1-707,1 3 2073,1 4-2073,-4 16 3101,2 2-3101,-6 37 0,3-12 220,4-12 0,-1 1-220,2-5 0,0-1-836,0 4 1,0 0 835,1 2 0,0 0 0,0-1 0,1 3 0,1 14 0,1 0-110,2-13 1,1 0-76,2 10 0,3 0-1531,7-4 1,4-2 1060,-4-12 0,2-1-704,6 9 1,2-3-8365,9 4 9723,-4-11 0,-14-14 0,-6-8 0</inkml:trace>
  <inkml:trace contextRef="#ctx0" brushRef="#br0" timeOffset="680391">17474 11308 27416,'53'-27'65,"0"0"1,7 1-1,-4 6-2474,-3 13 2392,-17 3 0,0 2-73,18 0-94,0 1-259,1 2-2767,-19 3 1,0 0-6622,12 3 9802,6 4 0,-38-6 0,-8-2 0</inkml:trace>
  <inkml:trace contextRef="#ctx0" brushRef="#br0" timeOffset="681756">1932 9879 12315,'10'-58'2260,"0"0"0,0 0 0,0-2 0,0 2-3930,-1-3 0,-1 6 2382,-1 0-63,-1 5-106,-4 7-78,-1 5-870,-1 7 730,-2 5 965,-2 6-982,-2 5-45,-2 4-44,0 4 1785,1 4-1785,-8 6 1990,5 5-2175,-8 8 5,7 4 11,-3 6 6,0 5-3353,-7 29 3348,6-6-35,4-16 1,2 0-157,2-5 1,1-1 158,1 1 1,0 0-342,0 2 1,1 0 329,1 0 1,0 0-4,1-1 1,0 1 22,1 12 0,1 1-17,1-13 0,1-1 0,4 19 1,3-2-12,7-1 5,8 7-347,14-19 370,-14-20 2543,14 2-2509,-20-20 10,0-6 388,2-6-404,0-7-11,2-6-804,2-4 787,1-5-1099,-5 8 1,-1-1 1098,10-16 8,-5 7 1,0 1-417,2-5 425,6-7 6,-13 21 44,2 0-50,-7 11 1126,0 2-1126,-6 10-17,-3 3 6,0 5 3033,-1 3-3050,1 5 1064,-2 4-1059,0 4 1,-2 5-3371,0 19 3348,-4-6 6,1 16-170,-3-12 103,1 2-651,2 3 555,-1 1-112,2 3-162,1 0-230,0-1-420,0-1-1092,-1-5 1669,-2-1 1,2-21 0,-2-4-1</inkml:trace>
  <inkml:trace contextRef="#ctx0" brushRef="#br0" timeOffset="682190">1964 9489 22657,'-27'-41'537,"0"1"1,1 1 0,4 11-454,15 23-56,-1 3-11,7 7 1218,1 6-1202,-1 8 29,0 5 152,0 7-158,-1 7 0,0 6-11,1 5-413,0 4 391,1 5-12,0 3 17,0 0 0,0 2-14,0-22 0,1-1-1213,0 22 0,0-1 1165,5-4 34,2-7 11,4-9-33,9 1 39,-5-18 39,17-1 22,-11-22-50,9-8 0,-5-8-1937,3-9 1937,3-5-6,1-5 147,1-4-146,-1-3 5,0-2 25,-12 11 0,-1 0 14,0 0 1,0 0 797,-2 1 0,0 1-719,9-17 11,-15 25-1,-4 6-132,-5 7-24,-1 4 2971,-3 4-2971,-2 6 386,-3 4-386,-2 7 885,-3 7-885,-8 20 0,5-5 0,-4 18-770,8-10 770,1 6 0,0 5 0,6-26 0,-1 1-1042,0 3 1,1-1 978,0 2 1,0 3-845,1 19 0,0 3-1213,1-14 0,0 1 2120,1-1 0,1 3 0,-1-7 0,0 11 0,2-2 0</inkml:trace>
  <inkml:trace contextRef="#ctx0" brushRef="#br0" timeOffset="683441">2112 13472 19423,'0'-4'4598,"0"1"-2828,0 3-1490,-29-61-1716,20 45 1461,-8-18 1,1 6 24,8 26 480,-1 0-485,-2 2 238,-2 0-255,-2 0 0,-3 4 51,-13 3-51,4 2-6,-11 3-5,9-1 329,-1 0-307,1 0-6,1-1-5,4-1-16,5-1 4,4-2-4,4-2-7,4 0-10,2-2 5,3 0 16,1 1 18,1 1-28,0 1 478,0 2-428,1 6-34,1-1 0,0 6-10,0-3-35,0 1 40,0 2-11,-1 0 5,0 1 0,-1 1-5,1 0-3387,-1 0 3386,0 0-12,0 0 13,-1 0 11,0-1 0,-2 0 5,0-1 0,0-1-10,0-1 10,1 0-5,0-4 5,0-1 3386,0-2-3380,2-3 36,-1-2 188,1-1 213,0-2-381,0-9-51,0 2 12,0-9-17,1-4-11,3 4-17,3-5 0,4 6-11,4 1 0,3 1-6,15 1 6,-6 3-367,10 2 333,-9 4 12,2 2-1,1 3-11,2 3 23,2 4-23,1 4-5,0 2-6,0 3 0,-3 3-17,-3 4 6,-4 3-1,-7 2-202,-5 17 214,-9-10-465,-9 11 476,-10-14 17,-9 0 0,-5-1 0,-6-2-11,-4-3-6,-3-3-11,-1-4-22,1-4-140,-16-2 50,15-8-132,10-5 0,0-3-406,-1-6-1582,-6-8-1666,19-6 3954,4-9 0,8 13 0,2-1 0</inkml:trace>
  <inkml:trace contextRef="#ctx0" brushRef="#br0" timeOffset="683703">2633 13913 27044,'51'-35'5,"0"0"1,-9 5 0,-3 5-67,3 9-74,-11 5-162,2 3-1613,0-1 634,1 2-3015,-2 0-5540,-3 1 9090,-6 2 1,-11 1 0,-6 2 0</inkml:trace>
  <inkml:trace contextRef="#ctx0" brushRef="#br0" timeOffset="684549">4785 14110 20828,'-19'-49'799,"-1"-1"0,3 4 1,1 5-279,1 1-1012,2 3 856,3 2-46,1 5-44,4 4 539,1 5-366,3-3-86,1 11-317,2 0 232,5 11-232,10 11 716,2 2-738,6 11-1,-4 1-210,-1 6 182,0 6 12,-2 4 0,-2 3-6,-2 2 22,-2-1-16,3 18-538,-5-16 543,2 12 0,-4-24-5,2 6-6,-3-13 39,4 4 34,-6-20 5,0-1 234,-4-9-195,1-4-49,1-4 519,1-6-542,4-18-12,-1 4 35,2-14-18,-3 9-16,-1-5-6,0-1-17,0-4-450,-1-3 473,0-2-17,0-2 2,0 16 1,0 0 2,2-16 6,3-9-28,-4 26 6,1 4-3236,0 6 3224,0 4 17,1 5-72,5 2-1,-2 4-11,6 3-95,-2 4-149,11 4-304,-4 2-354,7 4-3189,3 10 4164,-5 1 0,-5-3 0,-10-5 0</inkml:trace>
  <inkml:trace contextRef="#ctx0" brushRef="#br0" timeOffset="685210">5614 13913 24458,'-1'-43'416,"0"1"1,0 3-1,0 8-91,0 18 33,0 1-106,-1 3-15,1 0-69,0 3-16,-1 0 22,0 3-93,1 1-64,-1 3 0,0 3-11,-1 5 5,-1 5 6,-1 7-1,-3 5 12,-1 6-22,0 4-2222,-1 4 2216,1 1-1241,2 0 1236,2-2-1,2-2-5,3-3-444,9 8 461,0-14 0,10 4-6,-3-17 0,2-5 11,2-4 0,1-3-5,2-8 5,3-3 0,0-7 0,2-5 17,0-4-11,10-15 891,-10 7-886,4-11 12,-13 12-6,-5 1 11,-2 0 1359,0-10-1331,-6 12 95,0-6-83,-6 21 580,0 3-614,-2 8 5,-2 6-38,-2 3 1077,-2 5-1067,-4 25-22,5-11-3378,-2 17 3384,7-19-1,2-1-10,4 8 5,2-9 0,6 5-2258,1-12 2258,3-2 2274,2-3-2279,4-4-6,3-2 11,1-3 0,3-3 11,23-18-6,-19 3-5,-3-3 0,-2-2 12,-5-5 38,9-26-639,-17 2 622,-2-1 12,-9 1 18,-7 5-63,0 13 3070,-4-5-3070,0 18 0,-2 3 0,1 6 0,-9-1 0,7 7-2051,-7 4 2051,12 5 0,0 0 0,4-1 0</inkml:trace>
  <inkml:trace contextRef="#ctx0" brushRef="#br0" timeOffset="688903">7295 13917 24989,'-30'5'190,"41"-6"-183,27-5 1,19-3 0,-1 1-2656,-2 0 0,2-1 2640,1 0 1,3 0 0,-6 0-7,-11 3 0,-4 0 5,0-1 1,0 0 477,-1 1 1,-1 0-484,-3 0 0,-1 1-20,26-5 23,-12 1 11,-11 2 11,-10 2 11,-11 1 886,-8 1-886,-9 0-5,-8 0 6,-10-1 5,-8 0 17,-8-3 22,5 0 0,-3-2-257,-4-2 1,-1-1 284,0 0 1,1 0 30,2-2 0,2 1 159,-6-4-5,7 1 2283,7 2-2356,7 3 429,6 2-501,5 3-29,4 1-27,2 1 903,2 0-954,2 0 510,4 0-532,5 1 16,5-1-16,6 2-6,10 0 0,4 1-6,11 2-1696,-7-1 1,1 2 1690,5 6-23,-2 2-24,-5 6-26,-5 3-235,-8 4 34,-7 4-141,-8 5-201,-7 5-337,-8 5-1523,-6-7 1,-1 0-7345,-8 15 9492,5-17 0,0-4 0,4-8 0,3-9 1</inkml:trace>
  <inkml:trace contextRef="#ctx0" brushRef="#br0" timeOffset="689736">9800 13990 12141,'0'-11'5282,"0"3"-4692,-3-22 1,-1-5 368,0 3-545,-1-10 0,0 1 247,0 10-3184,0 5 3000,0 2 1766,-3-3-1952,3 8 902,-2-3-991,3 11-29,1 2-27,1 3 612,0 2-691,0 2 3387,2 1-3432,-2 5 6,1 3-5,-1 8-1,-1 3 12,-1 5-23,0 5-3398,-1 2 3387,2 3 0,1 2 12,0 0-1,8 12-28,2-12 23,6 5-6,8-11-12,-4-9 35,15 2-18,-14-15 40,4-1-22,-7-9-18,-1-3 18,0-6-1,1-3 23,6-15-23,-6 5-5,4-11 11,-8 8-2268,-1 0 2268,-1 0 0,-2 2 22,-1 4 135,-3-2 2128,-1 13-2285,-2-1-22,-1 11 10,-1 4 3382,-2 3-3398,-2 4 0,0 5 0,1 1-6,0 15-5,2-7-3398,12 27 3409,-2-26-5,11 13-6,-3-22 5,1-2-5,3-1 16,13 0-5,4-5 0,2-1 0,-4-10 6,-12-2 3392,-3-7-3398,-1-2 5,-2-5 18,-3-1-1,-1-3 0,-3-2 1,-3-4-3387,-2 0 3397,-2-3-939,-2 2 934,-1 0-1959,-1 1 1953,-1 1-465,-1 2 471,-2 1 6,0 2-22,-1 5 538,0 2-550,-2 4 1998,3 4-1998,-2 2 817,4 5-852,-2 2 3343,2 3-3482,-1 4-156,2 3-269,1 4-527,0 2-946,4 2 2072,3 4 0,-2-11 0,1 1 0</inkml:trace>
  <inkml:trace contextRef="#ctx0" brushRef="#br0" timeOffset="691260">8517 14035 15771,'-1'-10'4430,"1"1"-3021,-14-38 0,-5-8-3641,5 15 2509,-6-20 0,0 3 171,9 31-84,0 5 1211,0-3-1458,5 10-44,1 0 427,4 12-455,1 1-17,6 9-11,0 1 5,6 10 6,1 2-11,1 6 11,2 4 398,1 4-409,0 4-6,0 0-167,0 1 167,5 14-11,-6-13-734,3 7 751,-7-20-12,-1-4 6,-2-4 1,-2-5 1114,-1-4-986,-3-5 191,0-3-158,-1-3 796,-1-6-885,0-4-6,1-7-5,1-6-6,1-4 0,0-5-5,1-4-859,0-3 847,1-5-1825,0-3 1809,1-1-17,0-1 16,-1 2-16,-1 5-110,0 5 104,-1 4 0,-1 5-5,0 0-12,-2 12-44,1 1 672,-1 11-729,2 3 1868,2 2-2019,2 5-25,3 3-361,2 6-314,4 3-442,2 4-6357,12 16-1104,-8-11 8013,5 8 0,-19-24 0,-3-4 0</inkml:trace>
  <inkml:trace contextRef="#ctx0" brushRef="#br0" timeOffset="691460">9074 13878 24638,'-10'-41'338,"0"0"0,0 3 0,3 9-142,4 21 687,2 3-788,0 2 212,0 1-285,1 2 112,1 7-134,2 1 417,0 9-422,2 2-23,-1 4-39,-2 4-73,0 4-124,-2 2-223,0 2-325,0 0-566,0 1-1042,-1-1-5287,0-3 7707,0-6 0,0-13 0,1-5 0</inkml:trace>
  <inkml:trace contextRef="#ctx0" brushRef="#br0" timeOffset="691652">9147 13517 19164,'-54'-1'-5981,"12"6"-814,46 14 6795,0-2 0,-2-8 0,-1-4 0</inkml:trace>
  <inkml:trace contextRef="#ctx0" brushRef="#br0" timeOffset="692005">9160 13829 25658,'51'-34'90,"-5"5"-45,-8 14-12,-11 2-5365,17-9 5393,-23 8-5,2-5 1424,-12 6-1413,-5-1 897,-2 0-891,-3-1 66,-1 1-60,-1 2 3380,-3 0-3369,-2 3 10,-3 0 80,-9 3 10,-4 3-100,-2 1 10,0 5-21,6 3-12,2 2 23,-6 9-57,6-2-10,-2 8-12,7-5 17,2 5-17,2 1 0,2 4-903,2 1 864,1 3 17,5 1-11,5 0-12,6-1-39,9-2-3173,8-1 2994,8-4-151,10-1-1329,6-4 1062,-24-10 1,1-2-1297,2 0 0,0-2-7685,28 4 9218,-9-4 0,-25-4 1,-12-1-1</inkml:trace>
  <inkml:trace contextRef="#ctx0" brushRef="#br0" timeOffset="693281">10854 13963 22761,'-18'-45'913,"0"0"0,0 2 0,0 10-633,3 22-218,1 3-23,6 11-4268,5 5 4257,1 10 865,1 6-854,0 9-17,1 7-10,2 6-721,-2-6 1,1 2 699,0-8 1,0 1-4,0 12 1,-1 3-413,-3 8 0,0-1 376,1-11 1,0 0-12,-3 14 0,0 1-36,-1-3 0,-1-3 75,3-15 1,-2-1 13,-3 16 0,0-4 29,-3-7 5,-4-2 2367,4-28-2345,0-7 1,0-12-18,2-7-5,0-11 0,3-10 449,2-8-443,2-10-6,2-8-884,1 26 1,1-2 855,0-3 0,1 0 14,0-4 0,1 0-603,1-3 1,0 0 599,1-1 1,0-1-753,0 0 1,0 0 748,0 1 1,0-2 2,-1 6 0,0-4 0,0 3-129,0-6 0,0 0 129,0-13 0,-1 2-3,-1 21 1,-1 2 10,0-12 1,-1 2 616,1 13 1,0 0-635,0-7 1,1 3 3,3-7 219,2 7-236,5 6 5,2 8 2112,5 6-2128,3 7 11,4 6 1940,3 5-1935,2 6 17,1 5-343,1 8 326,-1 6-1658,-1 6 1641,-2 5-30,-7 4 0,-3 3-1485,1 12 1513,-5-10 0,-4 0-579,-12 4 554,-9-1 86,-7-2-58,-8-2-12,-7-3 31,5-15 1,-2-2-4,-17 10 447,14-13 0,0-3-441,-14 2 6,1-3 1477,-16-2-1887,7-8-161,5-3 559,19-10-1276,21-4-435,10-6-2842,9-2 4559,11-7 0,-7 13 0,1-2 0</inkml:trace>
  <inkml:trace contextRef="#ctx0" brushRef="#br0" timeOffset="693645">11348 13607 12006,'0'-3'6868,"0"0"-2079,0 3-4409,-67 5-5760,42 2 5464,-14-2 0,2 2 34,22 7 1369,3 1-1437,2 3 34,4 9-67,3-5 5,6 7 860,3-8-870,7 0 4,5 0 18,19 7-12,14-5-569,3-1 586,3-9 3116,-17-10-3088,-2-2-661,4-10 707,-15 0 10,1-10-16,-16 2-1,-4-3-5,-4-1 274,-14-33-291,-1 24 780,-11-24-741,-7 24-22,-6 5-79,-2 2 17,0 10-28,9 9-5,0 2 0,3 4-6,0 3-17,4 3-11,2 5-22,4 2-46,3 2-60,5 1-147,3 1 616,3 1-2514,11 10-90,0-7-3416,12 5 5707,1-7 0,-9-10 0,-1-1 0</inkml:trace>
  <inkml:trace contextRef="#ctx0" brushRef="#br0" timeOffset="693962">11715 13652 25679,'36'-14'-4,"0"-1"1,-2 2-1,-5 7-7,-3 25-996,-1 2 990,-1 3 319,0 2-341,-3 3-17,-3 1 0,-6 1 5,-5 1-1771,-6-1 1794,-8-3-360,-6-3 405,-6-5-6,-5-5 7,-2-5 4,-1-3 12,0-4 11,2-3 16,4-5 305,-3-11-287,9-2 16,1-10-17,9 3-5,3-4-28,1-3 0,5 0-23,4 1-22,5 2-6,4 2-27,4 4-34,3 3-51,4 3-134,3 2 1682,3 4-3894,23 1-1053,-10 5-6314,12 1 9321,-24 4 0,-16 0 1,-9 0-1</inkml:trace>
  <inkml:trace contextRef="#ctx0" brushRef="#br0" timeOffset="694303">12346 14010 26470,'11'-50'102,"0"1"1,0 4 0,2 5-36,13 7-869,0 0 864,2-3-3650,-1 1 3641,-9 7 1,-1 0-15,6-16 443,-9 14 1,-1 0-449,0-14-460,-4-3 448,-3-1-5,-3-1 5,-2 0-10,-6 0 4,0 4 12,-6 4 6,-2 6 22,-1 5 295,-1 5-290,0 7-5,1 3-5,0 5 3144,3 5-3150,-1 2-34,4 5-5,0 5 750,4 5-756,1 7-5,1 23 5,6 17-394,-1-27 1,0 1 384,3 3 1,1 0-20,6 21-39,3 2-1072,-6-28 0,-1 0 1052,1-1 1,1 3-234,6 14 1,1 0 14,-4-10 0,1-1-101,4 11 0,2-1-127,-6-15 1,1-2-1028,5 8 0,0-2-2453,9 14 4013,-11-19 0,-1-3 0,-7-9 0,-1-2 0</inkml:trace>
  <inkml:trace contextRef="#ctx0" brushRef="#br0" timeOffset="694463">12473 13654 20482,'-8'-40'-124,"0"-1"1,13 1 0,9 7-336,34 19 11,-11 5 0,0 0-409,-4 3 0,-1 0-1865,4 0 0,2 0 2722,9-1 0,-2 0 0,4-1 0,1 1 0</inkml:trace>
  <inkml:trace contextRef="#ctx0" brushRef="#br0" timeOffset="695173">14226 13808 22621,'-3'-54'683,"1"0"0,0 5 1,-2 7-164,-2 3-110,-3 8 111,-5 3-359,4 11-56,-1 1-16,5 12-56,2 2-23,0 3 0,2 3-5,0 5-1,2 5 1,-1 17-6,1-3 5,2 13-5,1-8 6,3 4-12,0 2 12,3 1-3398,9 15 3392,-3-16-563,5-6 0,3-2 563,1-4-143,15 8 148,-21-25 12,-2-4 11,-4-4 2766,0-5-2760,-2-3 0,0-6-23,1-4 1645,0-5-1583,4-15 73,2-21-90,-4 9-46,-1-6 68,-8 30 1,-1 5 10,-2 4-5,0 6 23,-1 3-102,0 6 6,-1 7 1,0 2-7,-1 7 1,2 0-6,0 2 5,2 2 325,2 1-336,4 0 0,7 6 6,-1-7 12,7 2-12,-3-11 5,2-3-5,3-3-5,1-2 5,13-7-709,-8-4 721,8-7 10,-13-3 6,-3-3-110,-2-1 105,-4-4-1,-3 0 45,-5-16-33,-5 8-6,-4-11-3121,-5 13 3104,-3 0-412,-11-18 423,7 21-5,-6-10 6,11 26-12,1 5-17,1 1 69,1 4-75,2 1-10,0 1-84,2 8 2886,0 1-3044,1 8 1202,4 0-1789,3 3-3927,14 14 4361,3-4 1,-4-4-1,-5-11 1</inkml:trace>
  <inkml:trace contextRef="#ctx0" brushRef="#br0" timeOffset="695386">15107 13670 27496,'-15'-45'-96,"4"13"86,19 54-158,0 1-599,5 15-33,-3-8-388,4 11-592,-6-12-2369,-2 0-4914,-2-4 9063,-2-4 0,-1-10 0,0-5 0</inkml:trace>
  <inkml:trace contextRef="#ctx0" brushRef="#br0" timeOffset="695537">15205 13403 15786,'-5'-4'2011,"2"1"-5288,3 3 0,0 0 0</inkml:trace>
  <inkml:trace contextRef="#ctx0" brushRef="#br0" timeOffset="696028">15963 13788 25478,'-6'-44'367,"0"1"1,1 3 0,-2 5 57,-10 0-1107,3 10 811,-4-6-12,5 13 258,-2 3-297,-1 4 40,-12 2-74,2 5-396,-11 3 386,5 6-6,-4 4 17,-18 13-1487,12-1 1453,-12 7-5,20-4 344,0 1-348,10-1 1,2 3-8,-3 6-722,-6 19 721,26-25 194,7-2-200,6-1 24,8-3-24,7-3 1,8-4 0,6-3-12,6-6 1,3-3 11,12-3-426,-11-1 1,-1-2 430,0-9 1,-4-5-944,-4-3 955,-6-4 450,-4-2-445,-5-2-5,-6-3 16,-4-18-16,-7 7-1942,-3-14 1964,-5 13-5,-2-2 1329,-3-1-1327,-1 4 0,-1 1 9,-2-10 143,2 12 0,0 3-143,-1 7 10,0 3 90,1 7-50,-1-1 2983,3 9-3023,0 1 193,4 8-209,1 1 909,1 2-937,1 5 28,0 3-23,0 8 1,2 6-12,1 5-16,2 7-396,1 7 390,2 7-12,0 4-2193,3 5 2093,-1 2-106,3 2 33,-7-29 0,1 0-134,0-1 0,0 1-188,1 0 0,1 2-2388,4 10 0,1 0-5160,7 14 8083,-7-22 0,-1-5 0,-3-12 0,-4-8 0</inkml:trace>
  <inkml:trace contextRef="#ctx0" brushRef="#br0" timeOffset="696693">16245 13461 21183,'-13'-42'496,"-1"-1"1,2 3-1,1 9 1605,0 20-1770,-2 0 513,5 6-827,0 4 388,6 6-393,1 6 1268,1 6-1297,9 36 0,-1-15-302,-1-6 1,2 1 251,6 9-45,2 1-95,-4-12 0,2 0-68,6 16 98,-6-16 1,0-1-249,3 8-500,-1 9 555,-8-16 34,-5 2 207,-13-21 50,-6-6 68,-7-3 56,-4-7 162,-16-13-22,10-1 50,-9-11 45,15 5 29,3-2 376,4 0-377,3 0 258,2-10-381,6 11-51,2-7-50,6 12 49,4 2-105,3 1-17,6 2-16,3 1 5,4 2-6,5 1 12,5 0-668,4 1 645,4 1 0,4 0-16,1 2 16,1-1-6,-1 1-2958,14-4 2975,-17 2 1,6-5-252,-23 2 257,-5-3 6,-6-3 33,-5-14-11,-4 6 45,-5-11-39,-5 11 3080,-3 1-2986,-8-9-27,4 10 174,-9-12-113,11 17-11,-1-2 382,7 10-416,3 2-5,1 1 28,1 0 493,1 4-611,0 0-22,5 13 11,0 3-5,10 29 0,-4-7-1001,5 19 990,-7-8-7,-1 4-16,-2 5 23,-3 2-18,-1 2 12,-1-1 0,-1-2 5,1-5 1,0 6 22,0-20-23,1 5 23,-1-28-6,1-4 6,-1-11-6,4-6 0,1-6 0,4-7 6,2-3-6,3-4-2391,2-3 2391,2 0 28,2 2-243,2 1 204,-1 3 0,1 3 0,8 0 0,-8 8 0,6 1 0,-10 10 0,0 2 0,0 5 0,0 2 0,2 5 0,1 3 0,1 3-147,1 3-239,0 2-494,1 4 2120,-1 1-1240,4 6 0,-14-15 0,-1-1 0</inkml:trace>
  <inkml:trace contextRef="#ctx0" brushRef="#br0" timeOffset="1.42106E6">1940 15575 21948,'-42'8'125,"0"0"1,2 0-1,9 4-13,16 14-5,-1 4 61,-8 22-107,6-8-927,6-14 0,1 1 911,-5 15-51,0 2 34,2 0-39,2-1-1,3-3 17,3-3-33,3-5 11,3-3 6,5-6 11,4-4-11,6-6-153,5-4 175,2-5 11,5-4 1,2-4 5,2-4 5,0-5 1,-2-4 28,-3-4 16,-4-1 40,-4-3 5,-4-1 34,-3 0 16,-5-1 29,-3 1 16,-2 0 1,-5 0-1,-2 4-22,-5 1-11,-4 4-28,-2 2 89,-15 5-150,3 3-6,-11 6-23,10 4 1263,-2 4-1314,2 4-10,0 3-1877,3 2 1860,1 2-866,4 2 816,4-1-100,4 1-69,6-1-134,4-2-1529,16 6-594,3-10 2267,18 4 0,-17-15 0,1-1 0</inkml:trace>
  <inkml:trace contextRef="#ctx0" brushRef="#br0" timeOffset="1.42128E6">2661 15914 21859,'-7'0'1798,"2"0"168,5 0-2100,-21-20-4359,29 10 4006,-9-17-456,36 13-1029,9-2-5546,6-1 7518,-17 7 0,-3 0 0,4 0 0,0-1 0</inkml:trace>
  <inkml:trace contextRef="#ctx0" brushRef="#br0" timeOffset="1.42182E6">4723 15758 20431,'0'-9'2442,"0"2"-1630,0 7-134,0 0-4381,-20-63 4100,13 43-257,-4-16 1,0 3 903,6 25-915,2 2-45,0 2-33,2 2-51,2 11 11,2 1 11,2 11-22,3 1 0,0 3 0,2 5 0,0 3 0,6 22-245,-4-12 234,4 16-12,-4-18 12,0-1-6,2-4-11,0-1 6,0-6 11,-1-3 16,4 0 18,-6-10 21,1-2 7,-6-11 10,0-5 7,-1-6 3244,1-8-3273,3-7 342,0-6-347,3-3 16,-2-4-390,2-1 391,-2-1-588,0-1 593,-2 0-11,1 1-6,-2 3 6,2-11-28,-2 13-6,1-6-16,-1 17 277,1-3-396,-1 9 505,2-2-1508,3 11-21,-2 4-896,4 5-3176,-1 4 5220,1 7 0,-6-7 0,0 3 0</inkml:trace>
  <inkml:trace contextRef="#ctx0" brushRef="#br0" timeOffset="1.42231E6">5395 15643 22770,'-15'-55'524,"1"0"1,0 4-1,3 6-199,5 0 191,0-13-258,4 16 240,0-20-151,2 26-235,0 2-44,2 14-12,-1 12 170,1 3-209,-1 5 11,4 7 27,-1 3-66,4 8 0,-1 2-6,1 4 17,0 6 11,0 5-5,3 28-6,-3-9-788,-3-16 0,-1 0 799,0 22 6,-1 3-34,-1 0 12,-2-2-1,0-4-5,1-4-487,0-4 487,0-5-6,1-4-2681,-1-5 2709,2-6-1410,-2-4 1404,1-8 786,0-3-768,-1-7 376,0-3-332,0-4 2497,0-6-2519,2-4-17,1-9 0,2-6 2708,5-22-2711,1 11 1,0-1 7,8-22-650,-7 24 0,0 2 650,1 3-166,5-5 172,-5 11-5,3-1 16,-7 14-38,0 3-12,0 3 0,0 2 11,9 6-17,-4 3-22,14 15-11,-11-2-11,6 10 745,-7-4-835,1 2-123,0 3-101,1 1-241,2 2-2599,5-1 0,2 1-6211,5 4 8980,-4-7 0,-4-4 0,-9-14 0,-7-5 0</inkml:trace>
  <inkml:trace contextRef="#ctx0" brushRef="#br0" timeOffset="1.42279E6">7073 15837 24777,'11'5'84,"8"0"-90,23-5-2206,4 0 2184,3-2-6,3-1-5,2-2 30,-14 0 1,1-1 8,20-4 5,-21 4 1,-1-1 11,12-4-17,-4 0 11,-3-1 164,-7-1-141,-6 1 16,-8-1 12,-7 1 362,-8 0-340,-5 0 11,-9 0 6,-4 2 1108,-9-3-1074,-4 2 268,-19-8-179,9 4-19,-12-4-26,16 7-5,4 0 98,3 1-110,4 2-33,5 2 84,0 2-163,8 1-5,0 2-28,4 2 441,1 0-452,1 3-5,3 1-12,2 5-6,4 3 12,2 2 5,2 4-45,10 11 0,-4-3-17,7 9-22,-10-7-1770,0 4 1602,-5 1-779,-3 22-1198,-7-10 325,-7 16-4207,-8-16-3249,-3-4 9057,0-6 0,7-16 0,3-9 0</inkml:trace>
  <inkml:trace contextRef="#ctx0" brushRef="#br0" timeOffset="1.4234E6">9033 15785 14907,'-2'-55'1036,"1"1"0,-1 4 1,1 8 1840,0 13-2423,-1 6-135,1 6 884,-1 6-1035,0 4 464,2 4-565,-1 2 1775,1 11-1786,1 13-39,2 6-6,2 8-3397,1-6 3392,3 3-6,1 0-613,3 1 613,2 2-5,1-1-1,2 0-5,1-1 11,1-2-2081,0-1 2087,9 8 0,-7-13-197,4 6 191,-10-17 1991,-4-3-1980,-1-5 634,-2-4-612,-2-3 3279,-1-5-3256,0-3 412,-1-8-406,1-4 5,0-6 36,1-5 1,0-3-37,3-10-369,-2 7 0,0 0 369,2-4 0,-1 3 0,0 2 6,-1 4-22,-2 4-18,-1 4-5,-1 3-22,-2 5 5,-1 3-56,0 4-16,0 2-259,4 5 119,1 4 581,3 6-816,1 2-187,2 4-245,2 1-448,1 3-991,2-1-3020,1 3 5327,4 2 0,-11-10 0,1-1 0</inkml:trace>
  <inkml:trace contextRef="#ctx0" brushRef="#br0" timeOffset="1.42358E6">9803 15781 25578,'-7'-35'17,"0"0"0,-4-18 484,11 84-552,0-8-240,2 31-34,1-24-640,2 11 80,-1-12-700,3 0-1843,-1-1-5797,1-3 9225,-1-6 0,-3-9 0,-1-4 0</inkml:trace>
  <inkml:trace contextRef="#ctx0" brushRef="#br0" timeOffset="1.42377E6">9831 15485 20638,'-7'-3'2610,"2"0"-2044,5 3-600,0 0-487,-15-4-403,20 10-1047,-8-1-3396,26 12 5367,4 4 0,-13-10 0,0 0 0</inkml:trace>
  <inkml:trace contextRef="#ctx0" brushRef="#br0" timeOffset="1.42461E6">10188 15688 26301,'-10'-10'56,"5"1"-56,20 9-11,1 0 5,10 0-5,-5 0 16,5-3-27,-9-1 28,-1-2 5,-2-2 0,-2 0-3403,-3-3 3403,-1-1-5,-4-1 5,-1-2 11,-2-1-10,-1 0 10,-2 0-5,-2 2 39,-7-4-28,1 6-23,-5 0 23,1 8 12,-3 2-18,-1 1 17,-1 4 3415,-10 7-3421,8 1 1,-6 6-17,12-1-6,2 1 0,1 3-16,4 0 10,2 1-16,3-1-3403,1 2 3386,4 0-915,3 0 859,5-1-34,6 1-537,32 12 353,-12-13-85,-5-5 1,1-3-45,9-3-90,3-3-856,19-5 570,-15-5 40,14-5-353,-8-12 884,-15 3 175,6-10 150,-21 7 2980,-1-12-2666,-9 7 73,-2-9 1279,-10 11-1194,0 1 27,-2 1-12,-3 2-38,0 1-73,-2 3-90,-1 2 643,-1 4-787,1 2 159,-2 3-267,2 1-39,-1 3-34,1 1-16,0 3-12,0 10-22,1 1-5,0 9-1,3-2 6,2 2-11,0 2 5,1 1 1,3 0-23,8 12 11,0-10-17,6 8-10,7-8 32,-4-9 1,8 3 0,-6-13 0,0-3 5,-1-4 12,0-3-1,7-10-5,-8 0 12,4-9 21,-5-9-16,-7 7 11,2-9-6,-8 9 23,-2 0 11,-2 3-5,-1 1 16,-2 3 6,1 3-6,-1 3-6,-1 3-10,-3 3-46,-1 2 18,-2 3-12,1 4-5,1 3-6,0 9-6,3-4 0,0 7 1,5-6-18,2 1 12,12 6 6,-2-6-7,10 3-16,-2-9 0,3-1-11,2-2 34,2-2-12,0-2 0,0-3 6,-1-2 33,14-15 1,-18 3-18,7-13 23,-25 6 0,-3-2 6,-4-1 5,-4-3-3392,-3 0 3404,-3-2 5,-1 1 5,-2 0 6,1 0 51,-8-7-73,6 9-6,-4-4-17,6 13-10,2 2-1,0 3-39,2 2-51,1 2-133,2 3-1195,1 1 1865,3 1-458,-1 3 0,2 2 0</inkml:trace>
  <inkml:trace contextRef="#ctx0" brushRef="#br0" timeOffset="1.42547E6">12323 15647 22475,'-2'-10'1451,"0"2"-886,2 8-27,0 0 235,-19-63-1946,11 45 1220,-3-18 1,-1 8 302,5 31-322,1 6 11,0 7-5,2 8-2995,0 4 2972,0 7 6,1 5-517,0-5 1,1 3 499,-1 22-30,0-3 1,1 6-78,1-4 1,1 0 25,-1 0 0,1 1-28,0-9 1,0 1 0,0-5-396,0-5 1,0-3 472,0 11 0,0-2 9,-1 2 1639,-5 3-1595,0-22 12,-6 1 1142,1-24-1108,-4-10 4,0-39-66,3 3-210,6 3 1,3-1 225,-1-23-14,3 26 1,0-1-4,0-4 1,0-1-294,1-3 0,-1-1 288,1-3 0,0 0 6,1-1 0,0 0-816,0-1 0,1 0 818,1 1 1,0 1 8,0 0 0,0 2-268,1 1 0,-1 0 284,1-14 1,0 2-15,-2 14 1,1 1 12,0-10 0,0 2-15,-1-10 16,3 4-21,0 5 1276,5 5-1271,3 3-23,5 6 2218,5 4-2217,4 5-1,3 6 0,4 5-10,18 7 10,-11 8 131,13 9-103,-15 8-44,-1 7-17,-2 7-17,-11-5 0,-3 4 11,9 18 5,-11-4 1,-3 2-11,-6 10-200,-9-18 0,-2 0 227,-11 13 17,-7-16 1,-2-1 5,-16 16 5,9-19 1,-1-2-91,-17 4 102,0-3-17,-1-4 16,2-2-4,3-5-18,2-3-395,5-3 278,7-4-264,7-3 413,8-4-1420,8-2 525,10-5-8962,16-7 7922,-3 2 0,3-1 0,-15 7 0</inkml:trace>
  <inkml:trace contextRef="#ctx0" brushRef="#br0" timeOffset="1.42583E6">12918 15329 14180,'3'-3'6184,"-2"0"-1424,-1 3-4709,-26 22-12,15-5-11,-19 19 5,22 3-33,5-8-426,2 8 420,6-12 6,5-3-5,17 3 5,10-5 5,3-3-677,1-9 688,-12-7 63,8-5 78,-7-11-61,-1 0 21,-13-9 18,-9 3 413,-3-4-257,-2-14-11,-8-5-146,-1 0-794,-7 4 772,1 13-11,-1 4 629,-2 2-646,0 3 33,-8 0-83,5 7-6,-5 1-6,8 7-11,0 0-22,-2 7-28,6-1 806,-2 7-862,8 0-84,2 4-101,2 1-196,2 2-286,4 2-403,3 0-5462,12 11 6627,2-5 0,-4-5 0,-5-10 0</inkml:trace>
  <inkml:trace contextRef="#ctx0" brushRef="#br0" timeOffset="1.42613E6">13309 15397 24451,'1'-41'250,"0"0"0,-2 3 1,3 11-201,1 22 644,0 4-677,1 1 226,3 4-232,9 11-16,0 0 5,6 10-364,-3-1 325,2 2-22,-1 3-12,1 3-17,-1 1-22,-2 4-22,-2 1-29,-4 1-5,-5-2 28,-4-4 45,-3-4 50,-6-5 34,-4-6 380,-4-5-318,-3-7 5,1-2 0,0-6 11,3-5 0,1-4 490,4-6-495,2-3-12,3-4-14,2-4-14,2-3-10,3-2-12,3-3-65,7 6 1,2 1-54,5-7-111,18-12-293,-15 31-475,1 5-862,2 2-6345,0 5 8204,5 1 0,-16 2 0,1 2 0</inkml:trace>
  <inkml:trace contextRef="#ctx0" brushRef="#br0" timeOffset="1.42646E6">13993 15689 24859,'3'-51'128,"-1"-1"1,1 4 0,1 5-39,7 4-23,1-4-17,0-2-16,1-5 5,-3 12 0,-1-2-2836,5-22 2816,-6 21 1,0 0 8,1-13 1007,-4 3-973,-1 5-1,-3 8 23,-4 7 0,-3 6 878,-16-1-833,-4 14-2485,-2 3 2384,4 16-17,11 6 1385,1 5-1352,-8 19-272,6-2 234,-4 18-12,8-7-22,0 6 8,4-11 1,0 2 5,2-10 0,0 2 194,1 21 1,2 10-1,2-7-407,1-16 1,3-1-10,-1 8 1,2 4 0,3-9-930,20 8-3417,-1-22 0,4-1 4582,-3-6 0,-1-3 0,22 16 0,-21-20 0</inkml:trace>
  <inkml:trace contextRef="#ctx0" brushRef="#br0" timeOffset="1.42662E6">13918 15513 25528,'5'-46'-114,"1"1"0,1 3 0,8 8-261,41 17-2887,-25 8 1,1 0 1986,3 0 1,2 1 1274,8-2 0,-2 1 0,5-2 0,-1 2 0</inkml:trace>
  <inkml:trace contextRef="#ctx0" brushRef="#br0" timeOffset="1.42739E6">15910 15659 18818,'16'-41'327,"0"1"1,-1-1-1,7-16 1,-5 5-2385,-6-1 2303,-2-6-28,0-3 342,-5 29 1,0-1-469,-1 1 1,0-1-4,0 0 1,0 0 22,-1 1 0,0 0 90,1-28 21,-2 7-21,0 7-12,-4 8 1022,-1 6-1067,-2 8-21,-1 6-40,0 5 33,1 5-89,1 5 825,0 6-842,3 6 6,-2 7 0,1 7 3092,0 6-3095,1 11 0,1 4-20,0 18 85,0-10 1,1 0-86,1-17 1,0-1-456,1 16 0,0 5 466,-1-6 1,1 2 0,0-1-1001,0 11 1,1 0 994,-1-14 0,-1 0 0,1-5 11,2 19-11,1-9 6,1-7-18,0-9 1,0-6 535,-1-8-513,-1-8 765,-1-7-743,2-9 2349,0-7-2360,4-9 28,6-21-27,0 4-12,6-15 6,-4 11-535,3-1 541,0 0-3218,10-13 3212,-7 17 0,5-6-12,-10 22-5,-4 6-5,0 4-6,2 6 16,1 6 338,0 4-332,0 6-11,-3 2 5,8 12-16,-2-4 11,6 9 0,-5-6-6,5 0 1,1 0-12,4 2 3,3-2 0,0-4-14,-6-10-5,7-2 27,-12-6 0,-1-5 6,-1-3 0,-2-5-5,-1-4 22,-1-3-6,-1-3 39,7-34-27,-10 20-547,4-22 552,-13 28-6,-1 3 3122,-2 2-3054,-2-4-3150,-2 10 3110,-3-3-5,-1 12 5,0 2 564,-3 3-569,1 2-12,-2 2-16,0 2 11,-4 6-28,3 1 3381,-2 7-3420,6-1-6,3 4-22,2 1-51,2 5-408,9 18 44,0-8-134,9 14-258,2-14-5421,19 14-1826,-9-17 7574,10 5 1,-25-26-1,-5-5 1</inkml:trace>
  <inkml:trace contextRef="#ctx0" brushRef="#br0" timeOffset="1.42888E6">17192 15385 26653,'-21'-41'-45,"6"14"106,26 48-223,2 3-163,0 6-1014,1 3 195,1 5-1090,0 0-3720,-1 3 5214,2 4 1,-8-22 0,0-1-1</inkml:trace>
  <inkml:trace contextRef="#ctx0" brushRef="#br0" timeOffset="1.42907E6">17353 15247 19776,'20'-39'-2458,"-2"9"0,-9 39 1,-3-3-1</inkml:trace>
  <inkml:trace contextRef="#ctx0" brushRef="#br0" timeOffset="1.42952E6">17946 15393 23233,'-45'-34'48,"0"-1"1,4 2 0,7 14-49,15 30 0,1 3 6,3 3 1828,2 2-1845,3 1-6,4 2-11,3 0 5,2 1 7,4 0 4,3 0 735,5-2-717,2-1-12,2-2 6,2-4 0,1-4 11,-1-5 6,1-3 398,-1-6-381,-1-3 1293,0-6-1282,0-5 33,0-3 40,-2-3 11,-2-1 33,-2 0 1,-1-1 174,-1-7-337,-4 1 0,0 3 0,-4 5 0,0 16 0,0 1 0,0 6 0,0 9 0,0 2 0,0 12 0,0 4 0,0 5 0,0 5-321,0 4 321,0 6-3286,-1 4 3286,-1 6 0,0 5-245,1-30 0,0 3 163,-1 18 0,1 2-89,-1-11 1,0 0-375,-1 15 0,-1-1 321,-1-15 0,-2-2-25,0-1 0,-2 0 5,-1-3 0,-2-2 111,1-3 0,-4-2-290,-5-1 0,-3-3-238,-11 1 2225,-12-10-2909,15-29-313,4-10-409,3-13-1114,8-10-1815,6-10 4996,8 20 0,0 1 0,1-4 0,1-1 0</inkml:trace>
  <inkml:trace contextRef="#ctx0" brushRef="#br0" timeOffset="1.4301E6">17976 15136 14892,'24'-49'1575,"0"0"1,-3 4 0,-1 9 515,-4 12-1335,-2 7 370,0 0-734,-5 8 291,0 2-498,-6 6 184,-1 2-207,0 4 649,0 3-687,2 6 38,3 20-100,0-3-29,3 16-3414,-2-6 3381,1 4-573,-3-9 0,1 3 584,1 20-8,-2-18 0,-1-1-9,0 17 14,-1-18 1,0-1 2,2 17-5,-2-21 0,1-3-6,1 4 0,0-1 0,-2-13 50,1-1 34,-3-15 2816,0-2-2799,1-7 1705,2-3-1767,0-6 0,3-5 12,1-5 5,2-4-3375,2-3 3403,-1-4-56,8-16 56,-4 11-6,6-10 17,-6 18-11,0 4-2229,0 2 2246,5-2-126,-4 8 53,3 1 2187,-5 10-2187,-2 3 122,8 3-128,-6 4 3328,6 3-3367,-6 5-5,8 12 5,-4-2 17,7 10-34,4 6 6,9 6 145,1 0-157,-3-11 1,1-2 17,2-3-1683,7-7 1,-1-6 1710,-14-14 5,19-13-259,-38-9 248,-2-5-5,-5-4 5,0-4 5,-4-4 1,-1-4-450,-1-6 461,-1-5 5,-1-2 6,1-3-873,-1 3 873,1 3 0,0 6 2124,-1 8-2108,-1 8 271,-2 7-254,0 6 7,-1 5 4,1 5 549,0 2-587,2 5 1316,0 1-1333,2 6 642,0 3-647,0 7-24,1 4 12,2 5 0,2 4-11,3 4 0,2 4-70,1 2 0,2 4-57,0-3 1,1 1-1108,2 8 0,1 0 1063,-1-8 0,1-3-339,10 18-607,2-1 30,3-4-930,0-4-4055,0-6 6083,3-4 0,-16-19 0,-1-3 0</inkml:trace>
  <inkml:trace contextRef="#ctx0" brushRef="#br0" timeOffset="1.43028E6">18963 15275 23230,'37'-22'40,"-1"0"1,1 0 0,18-9 0,-3 6-89,-17 15 1,-1 3-273,0-1 0,0 1-380,17-2-1322,3 1 2022,-21 3 0,-3 1 0,3-1 0,-1 0 0</inkml:trace>
  <inkml:trace contextRef="#ctx0" brushRef="#br0" timeOffset="1.43096E6">18292 13987 22967,'-37'-2'512,"-1"0"1,-18-2 75,74-5-510,22-1-61,6-1-911,-2 2 0,1 0 888,-14 3 1,1-1-3,18-2 1,9-2-1,-6 1-531,-7 1 1,0 0 540,2 0 0,4-1 0,-5 1 0,-5 0 1,-4 0-3,2 1 0,-1-1 0,-2 0 0,-1 0-430,-2-1 0,-1 1 430,26-10-708,-11 0 725,-9-1 970,-11 0-903,-11-9-33,-13 7 84,-22-15-45,-5 17 922,-17-7-833,5 11 39,-1 1 18,0 2 10,3 1-22,3 2 1180,8 2-1230,4 2 1070,8 2-1144,3 2-77,5 1 44,0 1-61,8 5 10,2 0 761,7 5-766,3 2-5,6 3-6,2 3-321,3 3 310,1 2 5,2 3-25,-8-5 1,-1 1-54,12 15 28,-13-14 0,-1 4-471,-4 9 1,-4 1-337,2 10-504,-7-10 0,-5-1-3551,-12 0 4918,-11 2 0,8-18 0,-1-2 0</inkml:trace>
  <inkml:trace contextRef="#ctx0" brushRef="#br0" timeOffset="1.43201E6">20600 13796 17973,'-19'-60'1226,"0"0"1,3 14 0,0 5-992,-10-11 1895,10 32-2046,8 15 760,4 2-827,2 3 428,0 5-434,2 4 1445,2 7-1445,1 5 12,11 39-547,-4-18 521,-2-6 0,1 1 3,2 7-5,0 3-12,-1-1 11,0-2-3209,-2 10 3220,-3-19 6,-3 6-11,-6-22 6,-3-4 22,-4-7 6,-2-3 61,-6-11-56,5-4 0,-5-10-5,8-3 5,0-4-11,2-5-945,3-8 0,2-3 939,-1-15-19,2 9 0,1-1 8,4-13-6,0 30 1,0-1-111,1 1 1,1 0 115,1 1 0,0 0 12,7-29-23,2 4-283,3 6 289,1 5-1,2 6 7,2 6-18,3 6 12,1 5 1808,4 5-1814,3 4 0,3 5-12,3 4-4,21 6-1,-16 5 1209,14 5-1208,-22 5-1,-5 4-6,-3 4 7,-7 3 344,-7 3-362,-7 3 6,-9 1 38,-9 2-27,-9 1 17,-10-1-441,-9-2 436,-7-1 10,-6-3 1,-5-3-592,17-11 1,-1 0 599,10-5 0,0-1 5,-7 1 1,1-1-212,-7-1 248,7-5 0,7-2 0,9-1-11,8-1 390,6 0-418,4-1 561,4 0-572,4 0 3245,6-2-3256,7 1-12,8 0-84,30 0-394,-4 1 430,-14 0 1,0 0-12,-7 1 1,2 0-197,16-1 1,2 1 5,-12 0 0,1 0-788,13 0 1,0 0 168,-15 1 0,-1 0-1647,0 0 0,0 1-2179,-3 0 1,-2 0 4023,24 2 1,-28-2 0,-11-1 0</inkml:trace>
  <inkml:trace contextRef="#ctx0" brushRef="#br0" timeOffset="1.4333E6">21453 13599 20144,'45'-2'24,"1"0"0,-3 0 0,-5-3-1,-2-8-6,0-2-6,-4-1 2181,-4-2-2175,-2-2-22,-6 0 1344,-4-1-1328,-5-1 11,-5 1 18,-2 1 789,-4-4-807,-4 7 12,-2-2 2587,-4 11-2593,-2 3 0,-1 2-11,-2 3 0,-1 3 5,-2 2 17,-8 13-33,7-1-6,-5 9 356,9-2-350,1 2 5,2 3-5,1 1-6,4 1 17,2 1-12,3-2-10,6 1-7,22 22 1,-2-21 11,-3-6 0,3-3-602,10-2 602,5-4-6,5-6-5,2-6-9,-10-8 1,1-3 2,18-7 17,-8-6 0,-1-4 11,6-13-8,-12 0 0,-3-3-1080,-16 13 0,-3-1 1077,5-9 0,-3-2 11,2-20-6,-13 26 1,0 1-6,-1-3 0,-1 0 5,-1 0 1,0-2-3,0 1 0,0-2-732,0-13 1,-1-1 739,-1 13 0,-2 1 3,2-10 0,-1 3 25,-3-9-728,-2 10 745,-2 7 186,-4 9-174,-1 5-1,-1 6-28,1 6-5,0 5 1588,-6 11-1605,5 5-1210,-5 14 1177,6 4-374,-1 8 390,2 8-1739,0 6 1728,1 7 8,3-27 0,0 1-129,1 2 1,0 0 106,0 2 0,0 0-15,1 2 1,1 0-37,-1 1 1,2 0 334,2 0 1,1 0-398,1-1 1,1 0-34,4-1 1,2-1-35,1-2 1,5 0-521,8-1 1,7 1 0,-2-3 197,-1-2 1,1-2-143,19 13 0,0-6-1085,3-15-783,-2-9-617,-2-7 1491,-1-10-706,-3-6-413,-3-9 3017,-2-5 914,-6-4 529,-4-2 602,-7-3 2743,-3-17-2021,-6-4-1921,-4 1 112,-5 5-403,-3 21-118,0 2 2297,-2 4-2476,-2 3-89,-2 5-119,-3 2 1989,-1 5-1966,-7 3 127,3 2-362,-7 4-23,5 4-10,-3 3 4,-1 5-21,-2 2-12,-1 3-5,2 1-23,0 1 28,3 1-5,4 0 688,2 9-694,5-8 11,6 11-5,11-11-6,3-2 0,6-8 28,-1-7-17,1-3-22,2-2 11,-1-3 6,9-11 38,-8 1 24,4-7-7,-11 5 40,-3 0 157,-2-7 38,-4 2-150,-2 1-17,-4 6-28,-2 7-29,-1 2-44,-2 2-28,2 1 17,-1 2-22,1 1-12,-1 3 22,0 3-10,0 4-1,-1 4 1,-2 20-1,4-2 6,-1 8-6,7-10-5,2-12-11,4 0 5,3-1 0,3-1 12,4-1-23,3-3 0,2 0 0,4-4-6,0-3 3,8-10 0,2-3 26,6-5-420,-5 0 0,-2-2 431,-5-9-1,-4-3 7,-3-4-1,-5-3 17,-4-4 5,-3-2-5,-4-4 6,-2 0-6,-3-2 6,0-1 38,-3-12-38,0 16 17,-1-4-51,-2 22 0,0 6 0,-2 4 0,0 5 0,0 2 0,1 5 0,1 0 856,1 2-856,-1 0 0,0 0 0,1 1 0,0 2 0,0-2 0,1 0 0,-1-5 0,1 0 0,-1-7 0,1 1 0,-1-4 0,1-2 0,0-15 0,0 6 0,0-12 0,0 9 0,3-14-566,-2 11 566,2-10 0,-2 4 0,-1 11 0,0-5 0,0 15 0,0 5 0,0 3 0,0 3 0,0 2 566,-1 3-566,-1 4 0,0 4 0,-1 5 0,0 6 0,0 7 0,0 8-802,0 7 802,1 6-1209,-1 6 1209,1 5 0,0 4 0,0-30 0,1 0-848,0 1 0,0 1 848,0 0 0,0 0 0,1 1 0,0-1-254,-1 1 0,1 0 100,0 0 0,1 0-39,0-2 0,1 1-48,0-2 0,2 2-428,3 7 0,4 2-628,2-5 0,1-1-745,0-1 1,3-2 2041,20 16 0,-22-34 0,0-5 0</inkml:trace>
  <inkml:trace contextRef="#ctx0" brushRef="#br0" timeOffset="1.43364E6">23375 13456 23986,'56'-30'-15,"-1"0"0,-3 2 0,-6 8-30,2 19-5,-1 0 261,-15-1 1,1 1-274,15-2-14,-11-1 1,0-1-57,1-1 93,7-5 33,-23 3 34,-4-5-11,-9 3 511,-6-2-483,-9 4 698,-4 0-653,-3 1 546,-8-2-463,6 3 918,-7-1-855,13 4-12,0 0-45,6 3-34,1 0-5,0 0-134,1 3 5,0 2-16,1 5 10,0 4-22,0 3-11,2 4-5,2 2-51,4 3-62,3 1-111,2 2-1031,3 1 600,1 1-2958,8 14-2711,-5-11 5625,7 12 0,-17-30 1,-1-2-1</inkml:trace>
  <inkml:trace contextRef="#ctx0" brushRef="#br0" timeOffset="1.43383E6">23891 12967 25965,'35'4'-3288,"0"0"0,24 7 3288,-36 22 0,-12-15 0,0-1 0</inkml:trace>
  <inkml:trace contextRef="#ctx0" brushRef="#br0" timeOffset="1.43417E6">24358 13355 24312,'0'-5'2258,"0"1"-494,0 4-1759,-8-37 18,10 33-51,4-11 39,7 31-22,8 12-6,-8-14 6,0-1-40,-1-2 46,-1-1-1,-1-2 0,0-3 12,1-2 5,-2-2 40,14-25-29,-11 8 0,7-22 18,-15 12-24,-2 0 7,-1 0-1,-1 1 1,0 2-18,-1 2-10,0 3-7,1 2-60,-1 2-1,3 4-56,2 3-67,4 4-482,15 3 180,-2 5-185,11 4-264,-6 5-470,2 2-1730,1 4-1949,0 1-3894,-3 0 8990,-4-3 0,-11-8 0,-5-4 0</inkml:trace>
  <inkml:trace contextRef="#ctx0" brushRef="#br0" timeOffset="1.43448E6">25080 13413 27846,'-14'-40'40,"8"8"-35,27 31 23,2 0-22,3 1-1,0 0 18,0 0-439,1-1 421,-1 0-5,-1-2 6,-2-2 109,11-11-126,-12-4 33,2-16-11,-16 5-693,-10-1 693,-4 10-367,-5 0 384,-5 3 12,-4 3 4,-2 3 29,-5 4 6,-1 3 5,-2 3 277,-1 2-299,2 2-12,1 3-5,3 3-16,3 3-29,4 3 0,3 2 0,3 3 0,3 3 0,3 3 0,3 2 0,2 3-152,13 3 1,4 2-118,9 10-145,1-8 0,2 0-392,19 5-607,-19-19 0,1 0-1709,1 0 0,2 0 3122,8 4 0,-2-3 0,3 4 0,-1-3 0</inkml:trace>
  <inkml:trace contextRef="#ctx0" brushRef="#br0" timeOffset="1.4349E6">27260 13634 19809,'23'-37'132,"-1"1"0,1-1 0,8-15 0,-5 2-32,-14 19 1,-4 1 2,0-3 1,-2-1 81,0-21 0,-1-1-935,-2 11 0,0 0 803,-1-16 1,0 0-7,-1 15 1,0 3 312,-1 0 1,1 0-286,-1 3 1,0 2 8,-1 3 0,-1 2 78,-4-23 73,-12 5-179,0 22-540,-9 6 495,3 22-18,-4 11 2,-4 12 1019,-1 13-1026,-3 14 169,18-20 0,1 3-157,-8 24 0,2 5 202,6-13 0,1 3-208,2-6 1,0 3 0,2-1-37,1 8 0,2-1-6,1 2 0,1 1-14,2 0 1,1 1-18,0-1 1,3 2-57,3-6 1,2 3 0,0-3-29,2 8 1,2 0 18,0-10 1,2 1-1,2-1-621,3-3 1,3-2-1,-1-3 213,4 7 1,1-2-25,-3-9 1,0 1 0,1-2-4341,7 5 1,-3-4 3985,7 10 0,-2-6 1,-22-34-1</inkml:trace>
  <inkml:trace contextRef="#ctx0" brushRef="#br0" timeOffset="1.43537E6">26843 13614 14911,'-33'-48'595,"0"1"1,4 1 0,13 8 2078,24 21-2602,13 0 12,9 8-39,9 2-17,8 2-1198,7 2 1176,9 1-6,-30 1 0,1 1 324,3 0 1,0-1-322,2 1 0,0 0 300,1-1 0,1 0-301,0 0 1,0 1-3,0-2 0,2 0-266,16-2 1,0 0 267,-14 0 1,-1-1-3,13 0 0,-3-2 172,-17 2 0,-3 0-156,-1-1 1,-1 0 11,26-7 11,-5 1 17,-9-1 578,0-3-371,-19 6 17,-3-1 1506,-20 6-1652,-8 2 768,-7 1-785,-7 3 270,-33 16-315,16-3 1205,6-1 1,1 2-1256,-1 7 0,3 2 12,-1 15-34,12-8 0,2 11 17,12-11-23,5-1 6,6 1 317,16 7-311,12-2 0,4-3 16,12-8-11,-22-18 17,5 0 73,-9-18-45,-9 0 73,3-22-51,-12 8-301,-2-11 307,-6 6 168,-10-28-168,2 22-45,-8-21-2982,7 31 3010,-1 2-2208,0 2 2141,-1 3-155,0 3 155,0 3 137,0 3-137,1 2 2143,-3 2-3313,-3 5 2987,5 4-8734,1 6 7006,13 3 0,-2-6 1,2 1-1</inkml:trace>
  <inkml:trace contextRef="#ctx0" brushRef="#br0" timeOffset="1.43589E6">29817 13609 17350,'5'-8'5433,"0"2"-4663,9-31 0,1-8-1190,-7 9 649,8-14 1,-2 0 152,-14 20-52,-3 1 268,-1 4-363,-6 2 112,-12-2-884,2 9 649,-8 0-40,5 10-21,1 4-1,-9 4-22,1 10-17,0 1-22,7 8 34,10-1-35,3 3-4,2 3 458,4 2-509,6 16 33,7-8-1103,7 12 1097,6-13 1,5 2 6,7 0-1,3 2 11,-7-11 1,1 1 13,-7-7 1,-1-1-6,8 7 0,-1 0-8,-4-1 0,-4 0 256,-4 7-234,-5 5 6,-35-23-12,-11-10-61,-7 0 78,-6-4-1043,-3 0 1037,-1-4 18,0-2 67,18-1 0,1-2-90,-16-4-11,-7-6-39,23 3 382,5-1-1026,2-11-2733,12 5 1742,2-10-3306,16 8 4991,5-4 0,-3 13 0,3 1 0</inkml:trace>
  <inkml:trace contextRef="#ctx0" brushRef="#br0" timeOffset="1.43658E6">30488 13354 23394,'0'-5'1949,"0"2"308,0 3-2207,-67-17 18,30 30-873,-5-16 0,2 3 816,8 30 364,13-5-375,2 2 11,6 2-585,3 3 540,5 0-16,4 2-40,7-1 6,6 1-28,8 0-39,4 0-93,-1-9 1,1-1-155,18 13 123,-13-13 1,2-2-415,3-3 0,0-3-101,20 4-245,-20-9 0,0-2 301,10-5 179,-6-4 607,-3-6-181,-8-2 19,-6-6 283,-7-2 90,-6-1 107,-5-2 73,-3 0 78,-4 0 528,-2 1-478,-4 1 1424,-1 1-1491,-2 3 673,-1 1-774,0 2-39,1 2 155,0 2-250,0 0-50,2 3-57,0 0-39,1 3-33,1-1-1,-2 4-55,3 1-17,-1 4 5,4 0 1,1 3-7,1 1 1,3 2 0,2 0 5,5 3-10,4 0-7,5 1 6,18 8-11,-5-7-11,13 3-1609,-11-10 1592,13-4 28,-12-4-369,8-3 369,-18-4 0,-3-3 11,-4-4 1,-3-3 4,-4-3-4,-1-2 4,-5-4 7,-1 0 10,-2-3 1546,-5 0-1529,-4-10-22,-1 8 444,-2-7-432,5 13-1,0 1-28,2 1 34,2 3-6,1 0-11,1 2 17,2 1-23,2 2 1,3 0-1,2 2 0,2 0-16,2 1 5,3 2 0,0 1 17,3 2-28,-1 0 12,1 3-1,-1-1-22,0 1 22,-3 1-11,-1 0 5,-3 2-10,-1 1 10,-3 1-10,1 1-1,-3 2 1,1 2 16,1 9-6,-2-4 7,2 8-24,-3-6-4,1 1-12,1 1-17,0 1-22,2 0-34,2 1-56,0-1-50,2-1-51,1 0-89,2-1-107,0-2-963,10 2 275,-6-7-650,8-1-1474,-6-8-2873,1-1 5291,4-3 0,-12 2 0,-2-2 0</inkml:trace>
  <inkml:trace contextRef="#ctx0" brushRef="#br0" timeOffset="1.43765E6">31732 13619 15294,'0'-4'5954,"0"0"-156,0 4-5742,-42-55-28,32 42-20,-14-19 0,7 10 9,20 25 0,1 3-11,4 2-1,1 1-16,4 2 5,3 0-5,2 1 0,3 0 0,2-1 11,1-2-6,1-1-5,1-2 5,-2-3-5,-2-2 0,-2-1 5,-3-3 12,-3-3 11,-2-9-12,-5 1 12,-1-7 0,-5 4-6,-3 0 17,-1-2-22,-3 1 22,-1 0 0,-3 2 17,1 0 11,-2 2 5,-1 2 12,-1 2-6,0 2 0,0 1 1,-1 4-7,2 0-16,-1 2 5,1 0-5,0 3-17,-1 1 6,-6 8-34,6-1 11,-5 6 0,7-1-16,1 3 5,2 1 0,2 3-17,2 2-17,2 0-50,2 1-22,5 1-68,3 1-33,7 0-644,4 0 481,6 0-2147,6-4 1,4-2 1592,10 5 302,-8-7 1,-1-3-1153,4-7-85,-1-5-2701,16-7 2382,-15-3 503,9-7 796,-20-2 806,-6-4 661,-4-3 448,-4-3 3893,3-27-3204,-9 18-212,1-17-214,-8 27-213,-1 3-200,-1 1 225,-2 4-495,-1 1 3166,-3 3-3328,0 2-73,0 3 294,0 1-429,0 3 45,0 1-218,1 1 0,-1 3-28,2 2-12,1 3-5,0 1-11,1 2-6,1 1 0,1 1-5,3 0 0,2 2-6,3-1 5,2 0 1,2 0-17,0-2-1,9 2-4,-6-7-3393,12 1 3409,-13-6-141,6-4 164,-8-3-18,-1-4 1,-1-3-1,-2-1 6,-3-2 17,0-2 0,-4-1 11,1 0 6,-2 1 0,-2 0 22,-1 2 6,-3 1-12,-1 3 6,-1 1-16,-2 3 3332,0 2-3310,-2 1 199,-1 3-188,-6 1-56,4 3-17,-3 1-5,6 3 6,0 2-17,2 3 5,0 1 11,0 4-11,1 1 0,1 3-23,1 2-10,3 2-18,1 1-66,1 0-208,8 12 34,0-10-459,9 8 280,1-12-186,3-1-1388,16 6 554,-6-9-565,12 1-286,-11-12-471,1-4 101,0-2 846,-2-6 593,0-2 1877,4-14 773,-9 2 555,2-10 267,-14 4 7,-1-1 2800,0-25-3947,-6 19 70,1-16 107,-8 19-340,-2 5-572,0 2-101,-2 9-84,4 8 0,0 3-107,3 11-5,2-1 11,2 12-11,0-2-5,1 2-6,0 2-1,-1 1 1,2 1-17,3 11-17,-1-10-5,5 8 16,-4-13-16,0-3 5,0-2 12,-2-4 5,-2-4 16,-1-4-4,-2-3 4,1-2-10,-1-5 0,1-2 33,2-5-22,0-2 11,2-3 16,1 0-16,2-2 90,7-9-51,-2 8-11,8-5 28,-5 11 6,1 2-12,2 3 12,-1 3-3421,1 3 3376,-2 2-17,0 1 6,8 8-51,-9 1-45,7 8-89,-10 0-5685,10 27 5836,-11-9 0,3 4 0,-14-20 0</inkml:trace>
  <inkml:trace contextRef="#ctx0" brushRef="#br0" timeOffset="1.43928E6">20530 15620 21041,'1'-8'2157,"0"2"-309,-1 6-128,0 0-1625,-6-44 0,1 44 56,-6-28-44,4 56-18,-2 6-22,0 5-16,0 4-499,1-10 1,1 1 459,-3 20-764,3-19 1,0 1 745,-1 14-10,2-1-2571,1-2 2576,2-4 22,1-5-6,1-7 18,0-7 413,1-8-380,0-6 1262,0-6-1251,0-3 3404,-2-7-3432,0-4-11,-2-7 61,-2-21-33,1 4-20,1 0 1,0-2-37,0-11-627,2 14 1,-1 0 637,1-18 12,1-3-1325,1-3 1302,0-3 6,1-3-4,0 30 1,0-1 8,1 1 1,0 0-10,1-1 1,0 1 8,0 1 1,0 0 5,4-30 33,0 2-28,0 4-16,0 3 5,1 4-33,1 4 39,3 5-6,2 4-113,13-3 96,-3 14 12,10 0-1,10 16-5,-9 8-5,15 7-1778,-12 6 1795,1 8-18,2 4 524,0 7-529,-2 3 34,-1 7-46,-1 2-36,-9 0 1,0 2 55,-12-17 0,-2 0 0,9 17 0,-5-2-8,-11 0 0,-8-2 5,-9-3 6,-10-4 12,-9-1 10,-10-4-16,-7-2-12,-6-3 17,-7-3-6,29-12 1,-1-1 5,-1-1 1,0-1-2024,-30 2 2034,20-5 1,1-3 16,-17-2-189,23-1 0,2-1 189,-4-8 1933,8-3-1933,7 0 0,6-2-5,6 2 11,6 0-34,3 0 6,6 2 437,3 1-442,8 3 3105,16 1-3117,-3 5 288,12 3-282,-6 5 1,4 6-7,3 5-964,3 5 964,3 4 0,3 1 0,3 3-1040,1 0 1037,-26-15 0,0 1-17,1-1 1,1 0-23,-1 0 0,2 0-174,14 6 0,3-1-8,-12-4 0,0 0-157,12 3 1,-1 0-360,-14-6 1,-2-1-2137,-2-1 0,1 0 2876,1 0 0,-3-1 0,2 0 0,-3-2 0</inkml:trace>
  <inkml:trace contextRef="#ctx0" brushRef="#br0" timeOffset="1.43992E6">19867 15363 11183,'-5'0'6856,"2"0"-1585,3 0-4717,-63 0-55,40 0-1594,-14 0 1,0 0 1475,19 0 361,-15 1-535,7 1-27,-11 2-12,9 1-28,-2 0 0,0 1-23,3-1-27,2 1-40,4-1-174,5 0 158,5-1-18,6-1 18,2 0 1902,5-1-1892,4 0 579,19-1-595,1 0-1003,18 0 986,-3-3-2989,7 0 2978,5-3-354,4-1 354,-15 1 0,1 0 11,-11 1 0,1 0-6,7-1 1,1-1-6,-7 0 0,-2 0 6,11-3 22,3-3 11,-27 4 39,-7 0-33,-7-1 787,-4 0-798,-5-2-6,-5-1 0,-7-1-22,-4-2 10,-3 0 18,-15-9-12,9 5 3216,-19-9-3159,25 13-1,-5 0 141,13 7-191,7 5 566,1 0-600,6 3 6,2 0-11,2 1 17,2 3 5,5 4-17,2 4 6,4 4-28,2 4-285,2 3 297,2 5-43,-3 1 0,-1 3-36,4 11-691,-6-9 0,-3 0 495,-5 6-314,-5 1-537,-5-1-1911,-7 0 3053,-7 3 0,7-20 0,-1-2 0</inkml:trace>
  <inkml:trace contextRef="#ctx0" brushRef="#br0" timeOffset="1.44138E6">21757 15639 22257,'-4'-4'2285,"0"1"375,4 3-2464,-54-2-123,46 4 0,-38-2-6,62 4-5,5 0-12,4-3-5,4-1-243,3-1 226,4-3 17,0-2 16,17-10-38,-13 1-32,-4-5 1,-1-3 14,-4-3-514,12-18 525,-29 17 22,-3-1-11,-6-1 0,-2 0 22,-4-9-16,-4 10 39,-4-4-12,-2 16 215,-3 6-225,-2 3 5,-23 12-45,13 4-11,-18 8-6,20 3 29,-5 14-23,7-4-52,-2 13 64,9-9-12,4 4 11,2 1-6,3 2-21,3 0 32,1-2-10,6-2 5,11 11-22,4-14 5,14 6 1,1-17-40,6-5-5,5-3-1041,3-7 1023,5-3 63,-1-7-2857,2-6 2851,0-8-1,0-7-485,-15 1 1,0-2 493,-9 5 1,-1-2 7,8-7 1,0-1-6,-13 5 0,-2 1 0,-1-2 0,-1 0 8,-1-2 1,-1-1-4,-1-1 1,-1 0-80,-1-2 0,-2 0 76,0-1 1,-1 0 3,-1 0 0,-1-2-6,0 1 0,-1-1 16,1-15 1,-1-1-12,-2 12 1,-2 1-75,1-11 1,-2 2 79,-2-12 0,-2 8-5,-4 10 2118,-7-1-2113,-2 18 0,-3 2-11,2 16 1346,-1 5-1346,-2 7 6,0 7-1,-2 6 1,-7 21-12,6-4-714,-5 17 731,9-8-11,4 4-28,3 6 6,4 2 383,2 5-372,3-32 0,1 2-9,4 15 1,2 1-18,-1-12 1,1 1-632,4 12 0,1 0 592,0-16 1,1-1-32,0 0 1,3-1-31,2-2 0,2-1-23,0-2 1,4-1-197,14 4 0,3-3 182,-9-8 1,1-2 2,12 3 1,0-4 18,-13-9 1,-1-3-90,30 1-630,-2-10 770,-5-6 84,-3-9 23,-5-6 38,-5-3 1056,-6-5-1005,-4-2-567,-4-5 595,-4-1 34,-3-3 629,-7 14 0,-1 0-596,6-16-94,2-9 95,-10 24-1,-2 4 137,-4 6-143,-2 3 1477,-4 7-1538,-4 2 117,-5 5-140,-5 3-21,-5 3-1,-4 5 34,-19 13-50,7 2-177,-13 11 149,15-3-17,1 5-12,3 4 1,4 3 16,5 2-22,5-1-11,6-1-6,7 10 6,8-14-276,9 5 270,9-20 14,8-9 1,4-3 19,10 1-20,-7-6 0,-1-3 3,2-10-463,-2-5 485,-4-6 12,-5-3 1285,-3-4-1258,-5-1-583,-4-1 656,-5-1-22,-3-1 17,-3 1-5,-2 0-124,-2 2 0,-1 3 282,-1 5-282,-2 4 532,-1 6-532,-1 2 0,0 5 0,-1 1 651,-1 3-651,-1 4 0,-2 5 0,0 4 0,-2 5 0,2 4 0,-1 2 0,0 15 0,4-9-1344,0 11 1344,6-14 0,2-1-73,3-1 73,3-1 0,7-4 0,5-1 0,6-5 0,6-2 0,4-5 0,4-4 0,4-4 0,0-11 0,1-5 0,12-5-280,-12 1 1,-1-4 279,-12-2 0,-4-2-1247,15-18 1247,-16 13 0,-2-2 0,5-20 0,-15 24 0,0-1 0,-1 0 0,1-3 0,4-17 0,0-1 0,-5 12 0,1 0 0,2-12 0,0 0 0,-1 2 0,-2 3 0,-4 12 0,0 1 0,2-8 0,-2 3 0,-2-5 0,-3 10 1060,-6 6-1060,-2 12 67,-12 6-67,0 15 0,-8 7 0,4 7 0,-3 7 0,1 4 0,1 6 0,4 5-1165,8-7 1,3 1 1164,-3 22 0,4-18 0,2 0 650,2 20-650,1 2 0,1-30 0,1 2-479,4 16 0,2 1 431,-1-12 0,2 1-686,4 11 1,2 0 523,-1-15 0,1-2-56,1-1 0,2 0-39,0-1 0,2-1-73,-1-3 0,1 0-916,7 3 0,1-1-1063,8 7 2357,8 1 0,-30-28 0,-3-4 0</inkml:trace>
  <inkml:trace contextRef="#ctx0" brushRef="#br0" timeOffset="1.44169E6">23919 15578 25389,'-19'-45'142,"1"1"0,1 3 0,12 9-103,35 22-39,5 0-5,6 0-7,5 2 1,5-1-657,4 1 637,-13 2 1,2 1-663,-12 1 1,2 0 669,21-3 1,0 0-1,5-1 23,-23 2 0,-1 0 17,6-3 6,-8 0 5,-6 1 28,-8 2 5,-7 0 632,-7 0-575,-6 3 23,-4 0 44,-5 2 337,-2 0-304,-1 1 6,-1 0 1256,0 0-1324,0 3-10,0 1-6,2 4-45,0 3-16,0 3-23,0 4-28,1 2-6,2 3-11,1 14-16,4-6-18,4 10-27,6-10-281,15 14-33,1-12-196,11 10-2635,7-4-93,-9-11 3288,14 8 0,-30-24 0,0-1 0</inkml:trace>
  <inkml:trace contextRef="#ctx0" brushRef="#br0" timeOffset="1.44188E6">24591 14956 26334,'31'-9'-398,"-1"-1"1,28-3-225,-24 22-976,2 2-5493,13 7-2044,-16-4 8160,4 2 1,-25-10 0,-7-3-1</inkml:trace>
  <inkml:trace contextRef="#ctx0" brushRef="#br0" timeOffset="1.44217E6">25009 15159 20179,'0'7'3640,"0"-2"-2794,0-5 1098,0 0-1731,22 71-869,-8-44 670,2 16 0,3-3 183,4-19-169,3-1-770,0-2 764,0-2 79,6 1 0,-10-9 28,2 0 27,-12-9 1,-2-3 17,-2-5-1,-3-4-21,-1-4-2654,-2-3 2597,0-3-11,-2-3 17,-1-19-50,0 10 539,0-23-572,0 17-18,4 3 0,1 10 0,3 14 3392,6-1-3433,0 6-87,8 1-63,0 7-72,6 3-123,4 4-3527,5 4 3129,4 5-432,4 3-2009,2 3 3225,6 6 0,-24-13 0,-1 0 0</inkml:trace>
  <inkml:trace contextRef="#ctx0" brushRef="#br0" timeOffset="1.44249E6">25885 15352 26049,'-39'14'112,"1"-1"0,1-1 0,13-1-40,22-3 940,5 1-961,3 0 10,16 5-49,2-4 5,13 2-17,18-3-1217,-8-5 1217,-15-2 0,0 0 0,17-3 0,-1-1 0,-1-3-280,-2-3 280,-4-3 0,-5-3 0,-5-2 0,-9-5 0,-4-2 0,-7-3 333,-5-1-333,-4 0 0,-6 2 0,-3 2 1149,-6 4-1149,-5 2 0,-3 5 0,-5 2 0,-3 5 0,-2 2 951,-1 3-951,1 4-102,2 4 102,2 5 0,-4 13 0,11-4 0,-3 11 0,12-6 0,4 1 0,3 4 0,13 19-46,5-9-553,15 13 6,8-15-2996,10-3 2622,-20-18 1,3-1 966,7 2 0,-2-1 0,5 1 0,-1-2 0</inkml:trace>
  <inkml:trace contextRef="#ctx0" brushRef="#br0" timeOffset="1.4429E6">28020 15390 19646,'-8'-61'789,"0"0"1,1 4 0,-3 4-493,2 16 0,-3 2 139,-5-4 1,-3 2-117,-11-11-52,-9-1-66,11 29-28,4 9 1554,-2 9-1689,9 10 587,0 13-615,10 10-8,3 4 0,2 3-562,1-6 0,0 1 559,1 16 0,0 0 0,2-8 0,0 1-10,1 0 1,1 5 0,0-2-466,1 8 0,1 1 454,-1-6 1,0 1 0,1-1-36,0 5 0,1-3-28,0 2 0,1 0-68,-1 1 1,1-1-70,1 0 0,0-1-662,0-1 0,0 2-8,-2-8 0,1 2 1,-1-3-946,1 5 1,-1-1-574,1 10 1,-2-3-6638,-3 1 9046,-1-16 0,-2-19 0,0-11 0</inkml:trace>
  <inkml:trace contextRef="#ctx0" brushRef="#br0" timeOffset="1.44332E6">27563 16345 15869,'-21'-48'563,"0"-1"1,0 1-1,3 3 1,0 1-1,5 4-283,5 4 0,3 3-53,2-1 0,1 1 137,3-28-118,5 19 1,4 1-112,8-19-76,5 14 0,5 1-40,3 13 1,2 2-18,0 0 1,2 2 3,3 5 0,0 3 5,21-1-6,-28 13 1,0 1-3,0 2 0,1 1-6,14 0 0,0 2 6,-11 0 0,0 1 2,10 0 1,-2 0-1,14 1-5,-4 0 6,-6 0-6,-5 0 34,0 2 27,-18 1 2233,-4 10-2110,-24-2 823,-9 9-845,-9-1-2327,-17 13 2266,9-7-17,-9 9 906,17-9-967,6-1-6,6 1-1,5-2 7,14 11-12,3-10-547,13 6 536,1-12-5,7-1-7,4-3 1,24 1 11,-13-7 6,12 0 5,-24-8 28,5-12 12,-17-1 21,2-9 7,-20-1 27,-3-1 23,-7-3 5,-3-1 29,-9-1 1334,-3-1-1379,-6 0-12,-3 0-6,-3 0-5,-2 2-16,-2 0 666,0 4-745,0 3 0,2 4 0,-14-1 0,20 8 1882,-6 1-1882,25 7 65,2 4-201,4 2-121,1 2-186,0 4-290,4 2-684,4 2-3003,6 3-5411,1 0 8941,2-1 0,-8-7 1,-3-4-1</inkml:trace>
  <inkml:trace contextRef="#ctx0" brushRef="#br0" timeOffset="1.44392E6">30345 15440 21224,'-9'-49'530,"1"1"1,0 3-1,-2 8-228,-6 11-38,-2 5 1465,-2 2-1555,-2 5 83,-18 3-212,14 5 571,-11 6-582,22 5 280,3 6-303,1 3-11,3 5 1017,1 3-1023,1 4 6,2 3-787,1 3 753,2 2-3099,3 17 3128,3-10-44,7 12 49,3-16-6,7-2-639,3-2 611,5-3 23,1 1 11,1-3-11,0 0 27,-2-1 432,-2-3-460,-5-3 3026,-5-4-2992,-7-4 77,-5-4-99,-6-4 1063,-7-1-1074,-8-3-3372,-9 0 3394,-7-1-11,-7-3-378,-8-1 378,-4-3 5,-2-1 7,1 0-24,3 0-16,4 1-698,6 0 614,7 1-1957,5 1 1106,6 1 1805,10 1-3262,3 0-7309,11 0 9729,-1 1 0,1 1 0,-2 0 0</inkml:trace>
  <inkml:trace contextRef="#ctx0" brushRef="#br0" timeOffset="1.44499E6">30810 15571 21993,'1'-7'2358,"0"1"-1641,-1 6-156,0 0-130,8-65-384,-6 42 104,2-14 0,0 2 174,-4 22 241,-9-2-504,2 8-12,-9-1-16,3 11-23,-2 1 6,-2 7-1,-1 2-10,0 5 204,-1 3-204,1 3-17,1 4 5,-3 16-11,7-9-27,-1 11 21,10-15-167,10 26 50,3-21-713,10 18 607,2-27-90,5-2-118,3-2-173,2-1-141,2-4-139,0-3-3272,-1-4 3294,-1-5 224,-2-3 286,-3-6 296,-2-2 180,-3-4 123,-3-3 90,-4-1 582,-1-8 196,-5-2-85,-1 1-475,-6 2 3358,-1 9-3447,-3 2 291,-3-1-432,-1 5-22,-2-1-44,3 4-35,0 1-38,0 1 55,-3 0-140,3 1-16,-2 1-23,5 1-16,-1 1-7,3 0-4,0 1-7,1 5-10,4-1 5,2 2-12,5-1-4,11 5-7,-1-4 1,10 3 5,-5-6 6,0-2 0,0-2 5,-1-2 6,-2-1 0,-3-4 17,-2-1 22,0-9-17,-7 0-5,0-5 6,-7 2-12,-2-2-11,-2-1 22,-1-3-5,-1 1 50,-4-11-28,2 8 1,-2-8 4,3 13 18,1 1 67,0-2-68,2 5 7,0-2-18,1 8 6,0 1-17,3 1-11,0 2 0,1 0-17,2 1-5,1 2-12,6 1-10,-3 2 21,6 3-5,2 9-11,3 5 11,-1 2 11,-2 3-16,-3 5-35,-5-6-16,2 9-16,-6-9-29,-1-1-45,0-1-33,0 1-28,0-2-432,5 4-923,6-1 805,-4-4-127,3-6-1156,-4-10 1111,-3-3 212,5-3 275,-3-2 251,1-2 175,0-1 94,1-1 56,-1-1 85,0 0 94,-1-1 96,-2 0 739,2-3-458,-5 5 15,0-4 617,-5 4-768,-2 2-49,-2-1-57,-3 3-73,-1 1-45,0 0-55,-1-1 173,-2 0-280,3 2-28,0 0-34,5 2-44,0 1-17,2-1-6,3-1-28,2 1 0,5-1-22,2 0 22,3 1-22,15-4 5,-5 2 6,13-3-33,5-2 10,-11 2-21,16-6 44,-25 4 5,1-2-16,-16 3 11,-3-1 6,-3 0 10,-2-1 24,-3 0-18,-4-2 0,-1 2 57,-14-9-51,7 10 17,-11-7-1,12 12-4,-2 0 10,1 2-16,0 1-46,2 1 63,-4 2-40,6 1 0,-7 11-11,6 8 23,1 1-46,3 5-10,4-6-40,2 1-39,1 1-56,1 0-123,3 2-124,2 0-4388,11 9 3688,-1-8-819,8 5-7897,10-7 155,-9-10 9676,7 1 0,-21-12 0,-4-2 0</inkml:trace>
  <inkml:trace contextRef="#ctx0" brushRef="#br0" timeOffset="1.44566E6">32065 15733 10954,'2'-6'8385,"0"1"-2393,-2 5-5521,31-60-107,-23 43-76,10-17 1,-4 7-104,-14 25 224,0 2-348,5 0-38,0 1-12,7 0 11,0-1-16,2 0 5,2 0 0,1 0 23,0-2-51,0-2 17,-2 0-5,7-9 5,-10 4 33,4-6-5,-12 5 39,-2 0 23,-1-2 0,-4 0 22,-3 0 229,-17-6-240,6 8-39,-12-4 5,13 10 73,-12 3-107,11 2-20,-7 3-13,13 3 0,1 2 0,0 3 0,0 4 0,1 1-3392,-2 3 3392,1 1 0,1 1-13,1 0-37,2 1-6,4 0-146,5 9 29,5-8-74,6 6-61,4-10-112,2-3-336,6 0 39,1-3-207,3-3-291,2-3-1687,13-4 1497,-9-3 312,9-4 236,1-16 2033,-15-5-268,6-6 3162,-21 3-3074,-6 8-93,-3 1-108,0 2-118,0 0-111,-1 1-84,1 2 546,2-2-748,-2 6 364,2 0-459,-6 6 221,1 5-227,-4 4-33,-2 6-34,-3 4-28,-1 3-17,-3 3-22,0 2 5,-1 1-33,0 0-12,2-1 12,2 0-11,1-1-6,3 5-11,1-8-12,3 2 23,0-12 0,7-4 11,-1-5-11,5-5 23,-2-5 10,4-5-16,1-3 67,12-13-28,-6 4-1013,7-8 1052,-8 9-5,-2 2-3048,1 1 3042,-1 3-2037,-2 1 2025,0 4-10,-1 2-27,-1 4 430,-1 3-465,0 3 2269,-2 1-2269,0 4 0,0 1 0,0 5 3392,0 2-3392,1 2 0,0 3 0,1 2-141,0 1-257,1 4-408,0 0-1306,0 3 2112,1 3 0,-8-13 0,0-2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8-29T14:40:49.706"/>
    </inkml:context>
    <inkml:brush xml:id="br0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4063 4423 24547,'26'-10'2754,"6"2"-2516,0 7 0,3 2-4443,21-1 4196,-16 1 0,0-1 27,22 3 29,-11-1 1,1 0 111,-10 0 1,0-1 37,15 1 1,4 0-39,-16-1 0,1 0 0,-2 0-638,12 0 1,1 0 703,-7-1 1,3 1 0,-2 0 103,10-1 0,-2 0-106,-18 0 0,1 0 0,3 0-404,3 0 1,4-1-1,1 1 1,-3-1 338,6 0 1,-3 0-1,3-1-88,-2 1 1,4 0-1,0-1 1,-4 0-3,2 0 1,-3-1 0,7 0-14,-7 0 0,6 0 1,4-1-1,0 0 1,-1 1-1,-5-1-14,4 0 1,-5 1 0,2-1 0,6 0-36,-10 0 0,5 0 0,5 0 0,1 0 1,1 0-1,-2 0 0,-4 0 0,-6 0-180,13 0 0,-6-1 0,-2 1 1,4 0 167,-11 1 1,3-1 0,0 0-1,2 1 1,0-1 0,-1 0 2,3 1 0,0-1 1,1 0-1,-1 0 1,-1 1-1,-3 0-14,2-1 0,-4 1 1,0 0-1,1 1 1,3-2-4,-1 1 1,3 0 0,1 0 0,1-1 0,0 1 0,0 0-32,0 1 1,1-1 0,0 1 0,-1 0 0,0 0-1,-3 0-58,-1 0 1,-4 0 0,0 0-1,3 1 1,7-1 78,-12 1 1,6-1-1,3 1 1,3 0-1,2 0 1,-1-1-1,0 1 1,-3 0-1,-3 0 1,-5 0-40,15 0 1,-6 1-1,-3-1 1,2 0-1,5 1 24,-9-1 0,4 1 0,3-1 0,1 0 0,0 1 0,-2-1 0,-4 1 0,-4 0-31,2 0 1,-4 0-1,-2 0 1,-1 0 0,1 0-27,2 1 0,-1-1 0,1 0 0,0 1 0,-1-1-1,1 1 1,0-1 0,0 1 0,0 0 0,0 0 35,-1 0 1,0-1 0,0 1 0,2 1 0,3-1 21,-5 0 1,3 1 0,2-1 0,1 1 0,0 0 0,-2-1 0,-3 1 12,9 0 0,-2-1 0,-2 1 1,1 0-1,4 0-13,-10-1 0,2 1 0,2 0 0,0 0 0,0 0 0,1 0 0,-1 0 6,0 0 1,1 0 0,0 0 0,0 0 0,0 0-1,-2 0 1,-2 0-24,10 1 0,-3-1 0,-1 0 0,1 1 0,3-1 42,-9 0 0,3 0 0,2 0 1,0 0-1,-1 0 0,-1 0 1,-3 0-11,5 0 1,-3 0 0,-1 1 0,-1-1 0,1 0 3,2 0 1,-1 0-1,1 0 1,-1 0 0,1 0-24,-1 0 0,1 0 0,0 0 0,0 0 0,0 0 1,0 0 1,1 0 0,-1 1-1,0-1 1,1 0 25,-1 0 0,1 0 0,-1 0 0,1 0 0,0 0 0,0 1 0,0-1 0,0 0 1,0 0-1,0 0-1,1 0 1,-1 0-1,0 0 1,1 1 0,-1-1-28,0 0 1,0 0-1,-1 0 1,3 0-1,2 0 14,-4 0 1,3 1 0,1-1 0,2 0 0,-1 1 0,-1-1 0,-3 0-8,-2 0 1,-2 1 0,-1-1-1,0 0 1,1 0 0,2 0 8,3 0 0,2 0 0,2 1 1,0-1-1,-1 1 0,-1-1 0,-4 1-17,5-1 0,-2 1 1,-3-1-1,0 1 0,2-1 2,-1 0 1,1 1-1,0-1 1,0 1-1,0-1 1,-1 1 0,0-1 1,0 1-1,1 0 1,-1-1-28,-1 1 1,-1-1-1,1 1 1,1 0 0,3 0 45,-6-1 0,4 1 0,1 1 0,0-1 1,1 0-1,-3 1 0,-2-1-15,-2 0 0,-2 0 0,-2-1 0,0 1 0,1 0 1,3 0-11,1 0 0,2 0 1,3 1-1,-1-1 0,-1 1 1,-1-1-1,-4 0 5,4 0 0,-2 1 0,-2-1 0,-1 0 0,1 0 0,0 0 1,1 0-1,-1 0 1,0 0-1,0 0 3,0 0 1,-1 1 0,1-1-1,-1 0 1,1 0-21,-1 0 0,0 1 0,0-1 1,0 0-1,-1 0 18,1 0 1,-1 1 0,0-1 0,0 0 0,0 1 2,0-1 1,0 0 0,-1 0 0,1 0 0,-1 1 1,0-1 1,0 0 0,-1 1 0,1-1 0,0 1 1,-1-1 1,1 0-1,-1 1 1,0-1-1,1 1-3,11 0 0,0 0 1,1 0-1,-1 1-1,-1-1 0,-1 0 0,1 0 0,4 1 16,-10-1 1,2 0 0,2 1 0,1-1 0,1 1 0,-2-1 8,3 1 1,0 0 0,0-1 0,0 1-1,0 0 1,1 0-3,-1 0 0,0 0 0,1 0 0,-1 0 0,-1 0 0,0 0-5,-3 0 0,1 0 1,-1 0-1,-1 0 1,-3-1-1,-1 1 80,8 1 0,-4-1 0,-1 0 1,0 0-92,1 1 1,-1 0-1,1 0 1,-1 0-47,0-1 0,-1 1 0,0 0 1,1 0-120,-3 0 0,0 0 0,0 0 0,5 0 202,-7 0 1,5 1 0,2 0-1,-2 0 1,-3 0 0,-6-2 0,5 1-1,-7 0 1,3 0 0,2 0 0,1 0-1,-1 1 1,0-1 0</inkml:trace>
  <inkml:trace contextRef="#ctx0" brushRef="#br0" timeOffset="1258">3785 4578 26770,'-22'-56'-1616,"5"13"1128,23 51-360,0 4 804,1 1 104,0 4 184,-2 1 74,0 3-506,-2 2 656,-1 2 20,-1 4 393,-3 1-150,-2 3 9,-2 4-577,-2 2 497,-2 3-1168,0 2 954,-1 2-60,2 3-109,1 2-135,1 3-127,5-13 0,0 1-1505,1-10 1,-1 1 1394,1 11 0,1-1-146,1 19-645,3-1 582,0 1 4,4 0-141,-5-30 1,1-1 333,0 2 0,-1-1 31,0 1 1,0-1 29,0 2 0,-1 0 27,0 0 1,-1 1 26,0 1 1,0-1 34,-1 2 1,1-1 20,-1 2 0,0-1 30,0 1 1,0 0-75,0 0 1,0 0 6,-1 0 1,0 0 0,0 0 0,-1 1-214,0 0 1,0 1 202,-1 0 1,-1 1-9,1 1 1,-1 1-3,0 0 0,0 1-1,0 1 0,0 1 74,0 0 0,0 1-8,0 0 0,-1 1-15,0 0 1,0 0-16,1 0 0,-1 1-8,0-1 0,1 0-9,-1 0 1,1 3-3,1-6 0,-1 4 0,1-2-33,0 8 1,1 0-25,0-8 1,0 2-1,0-3-82,2 5 1,0-3 77,0 1 0,1 0-150,0 0 0,1-1 135,1 0 1,0 1-177,1 0 0,0 0 182,1 1 1,0 0 5,0 0 1,0 1 93,0 0 1,0 0-280,0 1 1,0-1 212,-1 1 0,1-1 7,-1 1 1,0 0-15,0-1 1,0 0 62,-1 1 0,0 0-62,0 0 1,0 0 7,-2 2 0,1-1-277,-1 1 1,0 0 272,0 1 1,-1 0-39,0 0 0,0 1 41,0-1 1,0 1-7,0 0 1,-1 0-6,1 1 1,-1 0 65,1 2 1,0-1-10,-1 0 0,1 3 4,0-3 1,0 3 0,0-2-26,0-13 0,1-2 0,-1 2-51,1 14 1,-1 2 0,1-4-34,0 6 0,1-3-12,0 2 1,-1 0-40,1-20 1,-1 0 0,0-1 71,0 1 0,0 1 0,-1-1 53,1 0 0,-1 1 0,1 0-53,-1 0 1,0 0 0,0 0 39,0 0 0,0 0 1,0 1-41,-1-1 0,0 0 0,0 0 9,-1 1 0,1-1 1,-1 0 8,-1 0 0,0 1 0,0-1 4,0 0 1,0 0-1,0 0 3,-1 0 0,0-1 0,1 1-4,-1 0 1,1-1-1,0 0-3,-1-1 1,0 1 0,1-1-117,-2 20 1,0 2 75,1-6 0,0 2 1,0-1-18,1-13 0,1-3 0,0 3-42,-1 11 1,1 2 0,0-3-255,1 4 1,1-3-235,0 0 1,1 0-539,1-1 1,1 0-2138,2-1 1,1-1-454,0-6 1,2-1 3746,-1-6 0,1-4 0,0 3 0,-2-18 0</inkml:trace>
  <inkml:trace contextRef="#ctx0" brushRef="#br0" timeOffset="4350">3713 13318 13655,'-4'-11'4891,"0"2"-2659,4 9-772,0 0-1403,0 3 34,0 0-14,0 4 82,3 8-246,-2-1 194,7 19-116,-2-9 51,9 25-57,-4-17-6,4 12 0,-4-12-66,0 2 16,1 0-5,-1 2 15,-1 0 12,0 1-2037,-1 1 2054,-2 0-836,-1 2 890,-2 0 6,-1 0 0,0-2 0,-1-1-5,1-2-12,0-1 6,1 0 16,4 14-5,-1-13-22,3 11 0,0-16 1349,1-1-1361,2-1 994,1-1-993,3-2-12,1-1 6,4-2-12,15 7 23,-5-9-1880,14 4 1886,-7-9 2,-9-6 0,5 0-90,4-1 0,4 0 82,15 1 0,1 0 0,-9-3 0,0-1-473,1 0 1,0-1 477,6-2 1,-1 0-1108,-11-1 1,0 0 1101,14 0 0,3 0 7,-17-1 1,0 0-1,-1 0-388,9 0 1,1 0 381,-8-1 1,2 0 0,1 1-338,1-1 1,2 0-1,-3-1 341,10 0 1,0 0-32,-9 1 0,3 0 1,0-1 32,1 0 0,0 0 1,-2 1-5,11-1 0,0 0 2,-10 0 1,3 0-1,1-1-5,2 1 0,0 0 0,-2 0 34,-11 1 1,-2-1 0,5 0-37,8 1 1,7-1 0,0 0 0,-6 0 67,-7 0 1,-4 1 0,5 0-64,-3-1 0,6 0 1,1 0-1,-1 0 1,-5 1-1,6-1 1,-5 0 0,3 0-142,-1 1 1,2-2 0,0 1 0,-3 0 137,1 0 0,-3 0 0,0 0 3,1 0 1,1 0 0,2 0 1,0 0 1,3 0-1,2 0 1,1 0-4,2 0 1,0 0 0,2 0 0,-1 0 0,0-1 0,0 1 0,0 0 0,0 0-2,-3 0 0,1 0 1,-2-1-1,-3 1-24,0 0 0,-2 0 1,0 0 25,0-1 1,1 1 0,-1 0-52,1-1 0,0 0 0,0 1 55,0-1 0,1 0 1,-1 0-18,1 0 0,-1 0 1,1 0 10,-1-1 1,0 1 0,3 0 33,-1 0 0,3 0 0,3 0 1,2-1-29,-11 2 0,3-1 1,2 0-1,0 0 1,-1 0-1,-2 0-5,2 0 0,-2 0 1,0 0-1,0 1 1,4-1-1,-4 0 0,3 0 1,3 0-1,0-1 1,-2 1-1,-4 1 0,-5-1-1,3 0 1,-6 1-1,-2 0 1,3-1-2,1 1 0,3-1 0,0 0 0,-1 0 0,-3 1 0,13-1 0,-4 1 0,3-1 0,-10 1 0,2-1 0,2 1 0,-1-1 0,-3 1-2,0 0 1,-3-1 0,2 1-1,5 0 7,0 0 1,6-1 0,4 0-1,2 1 1,-1-1 0,-4 0 0,-6 1-4,4-1 1,-6 1 0,-1 0 0,6 0-24,-4 0 0,5-1 1,2 1-1,0 0 1,-4-1-1,-5 1 23,14 0 0,-8 0 0,1 0-1,3 0 1,-1 0 0,0 0 2,1-1 0,0 1 0,0 0-1,-1 0 1,1 0 0,0 0 7,1 0 0,-1-1 0,0 1-3,-15 0 1,0 0-1,0 0 1,-1 0 0,1 0 1,0 0 0,-1 0 0,1 0-5,0 0 1,-1 0 0,1 0 0,0 0-1,0 0 1,-1 0-1,1-1 1,0 1-1,-1 0 1,1 0 0,0-1-1,-1 1 3,1 0 1,0-1-1,0 1 1,0 0 46,0-1 1,0 1 0,0 0 0,0-1-49,-1 1 0,-1 0 0,2 0 0,3 0 0,1-1 1,4 1 0,2-1 0,-1 1 0,-4-1-1,2 1 0,-3 0 0,0 0 0,2 0-5,0-1 0,3 1 0,0 0 1,-1-1-1,-3 1 0,-3 0 1,-2 0 0,-2 1 0,1-1 48,14-1 0,0 1 1,7-1-49,-15 2 1,4-1 0,4 0 0,1 0-1,-1 0 1,-2 0-4,3 0 0,-1 0 0,-2 0 0,2 1 0,1-1 0,-2 0 0,0 0 0,2 0 0,0 0 0,-1 0 0,0 0-34,-4 1 0,0-1 1,0 0-1,-1 0 1,-3 1-1,-4-1 36,17 0 0,-6 0 0,3 0 76,-4 1 1,4-1 0,-1 0-1,-5 0-78,0 1 0,-4-1 0,-1 0 4,2 1 1,-1-1 0,0 0-5,0 1 0,0-1 0,0 1 0,-1-1 0,0 1 0,0-1 0,0 1 0,-1-1 0,1 1-2,-1 0 0,-1 0 0,1-1 4,-1 1 0,0 0 0,0-1-2,0 1 0,0 0 0,-1-1 0,0 1 0,0 0 0,-1 0 0,1 0 0,-1 0 0,0 0-80,-1 0 1,-1 0 0,3 0 81,-1 0 1,3 0 0,1 0 0,-4 1 1,4-1 0,-3 0 0,3 0-7,-5 1 0,1-1 0,1 0 0,0 0-52,14 0 1,0 0-1,-3 0 51,-12 0 0,-2 1 1,2-1 154,12 0 1,2-1 0,-3 1-152,4 0 0,-3 0 0,0 0 0,2-1-2,-6 0 0,3 1 0,-3-1 2,-12 1 0,-2-1 0,4 1-2,6-1 1,5 0 0,1 0 0,-6 0 27,-8 1 1,-3-1 0,1 0-27,13 0 0,2 0 0,-4-1 0,5 1 0,-3-1-9,2 0 1,-1 0-6,-1 0 0,0 0 0,0 1 0,0-1 313,-1 0 1,0 0-306,0 0 1,-1 0 2,0 1 0,0-1-6,0 0 1,0 1 2,-1-1 1,0 1 379,-1 0 1,0 0-381,-2 0 1,2 0-1,-6 0 0,2 0 1,-2 0-4,7 0 1,0-1 6,-9 1 0,2 0 1,-2 0 0,1-1 1,-2 1 0,0-1 0,-1 0 6,0 0 0,-1 0 775,-2-1 1,1 1-774,12-3 1,0 1-9,-14 0 0,1 0 3,9-2 1,4-1 0,-5 1 195,-10 1 0,-1-1-191,19-2 1,-2 0 2,-1-1 0,-1 2 0,-4-1-5,-2 1-6,-3 0 5,-4 0 1276,-3 0-1281,-4 1 0,-5-1 1739,-3 1-1728,-3 0 22,0-2 392,-6 2-397,1-2 860,-8 3-855,-2 0 29,-2-1-28,-1 1-1,-1-1 6,0 3 1,0 0 10,0 1-5,-1 0 5,1-1 1,-1 1-18,1-2 68,2-2-56,1 0 5,2-1-5,0 1-6,2 1 84,2-4-55,-1 1-1,1-2 0,-3 2-5,1 1 16,-2-1 90,2-6-78,-3 4-12,2-6 6,-3 4-22,-1-3-12,-1-1-11,0-2-5,-1-13-51,0 7-28,0-9-89,0 11-197,-1 2-503,-2 1-2034,-2 1 2868,-5 0 0,5 9 0,-2 0 0</inkml:trace>
  <inkml:trace contextRef="#ctx0" brushRef="#br0" timeOffset="6773">5325 6504 11995,'0'-45'1872,"1"-1"0,-1 1 1,0 0-1,0 3-1502,0 6 0,0 5 682,-2 10-744,1 9-140,-1 1-84,2 9 39,0 0-16,0 10 28,0 1-1,0 11-22,0 1-3414,0 5 3397,0 4-656,0 4 639,0 5 1,0 6-23,0 4-17,-2 6 0,0 4-16,-3 4-572,3-30 1,-1 1 562,1 1 0,-1 0-9,1 1 1,0 3 5,-1 15 1,1 5-5,2-17 0,-1 1 1,1-1-8,-1 2 0,0 0 0,1-1-731,0 22 0,1-4 725,0-13 0,0-2-2,0 1 0,1 4 190,0-4 1,-1 5-1,1 0-190,0 5 1,0 1 0,0 1 10,0 0 1,0 1 0,0-1-8,0-1 0,0 0 1,0 0 3,-1 4 0,1 1 0,-1-2-2,1-13 0,-1-1 0,0 2 4,1-3 1,-1 2 0,0 1 0,1-1 11,-1 0 0,1-1 0,0 1 0,0 0 2,-1 1 1,1 2 0,0-1 0,0 0-287,0 0 1,0 0 0,1 0 0,-1-1 272,0 12 1,0-1 0,0-4-1,0 3 0,0-3 196,-1-3 1,1 4-258,-2-7 1,1 7-1,-1 1 1,-1-4-425,0-1 0,-1-4 1,-1 3-351,2 0 0,0 2 1,-1 0-1,0-6 832,-5 13 0,0-11 0,1-11 0,0-3 0</inkml:trace>
  <inkml:trace contextRef="#ctx0" brushRef="#br0" timeOffset="7823">5281 6347 14523,'46'8'181,"-1"0"0,-3 0 0,-3-1 55,11 0-141,-6-2-1050,-13-1 1,2-1 1127,20 1 18,7-1-93,-27-3 0,1 1-977,1-1 0,2 1 943,2-1 0,2 0-2,0-1 0,4 0-126,0-1 0,3 0 0,-1 0 120,9-1 0,1 0-17,-7 0 1,4-1-1,-4 1 17,9-1 0,-1 0-570,2-1 1,1 0 558,-20 1 0,0 1 0,4-1 18,2 0 0,3-1 0,1 1 0,-3-1-30,4 0 1,-1 1-1,1-1-137,-1 0 1,2 0 0,0-1-1,-3 2 139,2-2 1,-4 1 0,1 0-3,1 0 1,0 0 0,0 0 3,1-1 0,0 1 1,0-1 71,0 1 0,0-1 0,2 0-79,1 0 1,4-1 0,0 0 0,-2 0-13,2 1 1,-2 0 0,2-1 0,-2 1 1,2-1 0,-1 0 0,-3 1 11,-1 0 1,-3 1 0,0 0-1,0 0 1,1 0 0,-1 0 5,0 1 1,0-1-1,-1 1 0,-1 0 1,0 0-1,3 0 23,-1 0 0,3 0 1,0-1-1,-2 1-21,2 1 0,-3-1 1,3 1-118,-4-1 1,3 1 0,-1-1 0,-3 1 107,-3 0 0,-3 1 0,4 0 37,9 0 0,5-1 0,1 0 0,-5 1-37,-6 0 0,-4 0 0,4 0 92,3 0 1,5 0-1,-2 0 1,-6 0-81,4 1 0,-5 0 148,1-1 0,-2 0-154,-2 2 1,-2 0-1,-1-1 1,-2 0 455,-2 1 1,-1 0-463,-2 0 1,-2 0 47,30 2 3,-26 0 1,0 1-9,13 3 910,-16 1 1,0 2-760,9 19-140,-9-3 1294,-8 10-1243,-19 1-107,-4-5 1742,-1 10-1730,-3-8-7,-1 1 6,-1 2-16,-2 3-1,-1 3 20,0 4-8,0 3-6,1 4 0,-1 3-26,2-19 1,-1 1-615,0 12 0,0 6 0,0-5 615,2-8 0,-1-2-3,0 16 0,0 0 2,1-14 1,0-1-3,0 1 0,-1 0-1108,1 1 1,0 1 1112,-1 1 1,1 1-252,-1 1 0,0 1 243,1 0 0,-1 1-3,0 2 1,0 1-6,1-1 0,-2 3-261,2-4 0,-2 3 1,1-2 273,-1 10 1,-1-1-159,1-9 0,0 4 1,-1-4 155,0 5 0,-1-2-3,0 2 0,-1 0 151,-1 0 1,1-1-155,-2 0 0,1 0 6,-1-2 0,0 2 11,0-7 0,0 3 1,0-3-1,-2 8 0,1 0-2,1-10 1,-1 2-1,2-3 8,-2 3 0,0-3 2,1 1 1,0-1-297,0-1 0,-1 0 296,1-1 1,0 0 2,0-2 1,0-1 110,1 0 1,-1-1-115,0-1 1,0-1-6,-1-1 0,0 2 22,-4 13 1,-2 0-23,4-12 0,0-2-6,-4 12 1,-1-1-7,4-16 1,1-2 503,-1 0 1,0-1-504,0-1 0,0 0 13,-14 26-10,-1-3 5,0-4 577,-2-5-588,1-2 6,8-15 0,-3 0-9,1-1 0,-1-1 3,0 1 0,1-2 1736,-19 16-1741,14-16 27,2-1 6,-1-4-5,-1-2 5,-1-2 11,-3-3-894,-2-1 906,-23 1-40,8-5-180,15-3 0,0 0 180,-22-1-1068,-6-1 1054,28-1 0,-1 0 0,-2 0 1,-1 0-112,-3 0 1,0 0 107,-3 0 1,-1-1-4,-1 0 1,-2 0 117,-1 0 1,-1-1-121,-2 0 0,0 0-1,-2 0 1,0-1 17,-1 0 0,-1 1-15,-2 0 1,0-1 2,-2 1 1,-1 0-7,-1 0 1,0 0 1,19 1 1,0-1 0,0 1 1,0 0 1,-1-1 0,0 1-1,-1-1 1,0 1-1,0-1 4,-1 1 1,0-1-1,0 1-273,-2-1 0,0 0 0,0 0 275,0 0 0,-1-1 0,-1 1 0,0 0 0,0-1 1,-1 1-5,0-1 0,1 0 1,-4 0 76,0 0 0,-4 0 1,-1-1-1,0 0-97,9 0 0,-1 0 0,0-1 1,0 1-1,0-1-145,1 1 1,0 0-1,0-1 1,-1 1 0,-1-1 98,-10-2 0,-2-1 0,-1 1 1,2-1-1,6 1-33,-6-2 1,6 1 0,-3 0-15,4 0 0,-2 0 0,-1 0 0,1-1-796,2 1 1,1 0-1,0 0 1,4 1-2083,0 0 1,3 0 0,-1 0 2996,-10-1 0,-3 0 0,12 1 0,-5 0 0,25 4 0</inkml:trace>
  <inkml:trace contextRef="#ctx0" brushRef="#br0" timeOffset="8583">13059 6501 17680,'-20'-41'500,"0"-1"1,2 3-1,3 10 1167,9 23-1494,0 2 430,2 9-564,1 7 68,2 27-46,1-2-365,-2 21 365,1-17 1,-1 5-845,-1 11 0,-1 3 797,0 2 0,-1 1-7,1-17 1,0 1 0,-1-3 0,-1 9 1,-1 1 7,-1 1 1,-2 3 0,1-2-726,2-10 0,-1-2 0,1 2 720,-4 14 0,0 2 0,0-2-544,2-15 0,1-2 1,0 1 532,-1 0 0,1 0 0,0 0 0,-1 0 0,1 0 0,0 0-271,0 0 1,0-1-1,0 1 275,0-1 0,0 0 0,0 0-1,1 0 1,-1 0 0,0 0-4,1 0 0,-1-1 0,1 1 252,0-2 1,-1 0 0,1 2-250,-3 13 1,-1 4 0,0-4-36,4-13 0,0-2 0,-2 3 29,0 5 0,-1 5 0,-1 0 0,2-6 43,-2 10 0,0-3-40,2-8 0,-1 2 0,1-4 105,-1 1 1,1-2-114,0-2 0,0-1-9,0-3 0,0-1-11,1-3 0,0-1-73,-8 25-1095,3-9 938,2-8-134,1-8 1037,4-10-1361,2-7-3552,2-12-1528,7-24 1937,-1 0 3859,3-13 0,-4 20 0,-1 5 0</inkml:trace>
  <inkml:trace contextRef="#ctx0" brushRef="#br0" timeOffset="9367">12513 6763 7938,'25'-48'371,"1"0"1,-3 4 0,0 7-2578,3 13 2794,1 3-56,3 2 1333,1 3-1383,5 2-78,4 1 495,5 1-691,6 1-52,6 0-499,-26 6 1,1 0 395,2-1 0,1 1 3,2 0 0,2-1-3,0 1 1,1-1 7,3 0 1,0 0 8,1-1 0,3 0 39,-1 0 0,4 0 0,-1 0-17,9-1 1,1 0-26,-7 1 0,3-1 0,-3 1-440,8 0 1,-2-1 484,2 1 0,1-1-364,0 0 1,1 0 374,0 0 1,0 0-9,1-1 0,0 1-12,-1-1 1,1 0-12,-1 0 1,1 0-193,-1-1 0,0 0 181,-1-1 1,1 1-10,-2-1 1,0 0 442,-2 1 0,3-1-413,-9 2 0,6-1 1,1 0-1,-6 1-184,-4 1 1,-4 1 0,3-1 113,5 0 0,5-2 0,-1 1 1,-6 1 23,8-1 0,-5 2 0,2-1 0,0 0-12,-2 1 1,2 0 1,-8 2 1,4-1 0,-1 1-121,0 1 1,1 0 0,-1 1 95,-1-1 1,0 1-1,1 0 24,4 1 1,2 0 0,-7 2 541,-6 0 1,-1 2-558,1 1 1,3 0 0,-5 1-13,-7 2 1,-1 0-31,9 3 1,-3 1 55,9 7-6,-4 3 6,-6 3 0,-4 2-5,-4 3 1487,-4 4-1487,-4 2-1,-3 3-6,-3 0 29,0 20-12,-7-11-2,-3-4 0,-1 0-469,-1 14 446,-3-19 0,1 0 25,-2 19 1,0 4 10,0 1-19,-1-29 0,0 1 0,0 0 0,0 0 8,0 2 1,0 0 2,0 0 1,1 0-18,0 1 0,-1 1 3,2-1 1,-1 1-7,1 0 1,0 1-15,0 0 1,0 2 33,3 19 1,0 2-35,-1-13 1,0 0-395,-1-6 0,1 2 1,0-2 393,0 7 1,0-3-4,1 3 1,-1 0-233,0 1 1,0 0 223,0-1 1,0 1-1,0 1 1,-1 0-1,0-1 1,0 1 2,0 1 0,-1 0 163,0 0 1,-1 0-170,0 0 1,-1 1 2,-1-2 1,-1 1-4,0-1 1,0 0-381,-2-3 0,-2 3 375,0-7 0,-1 3 0,-1-2 0,-1 6 0,-1 0 279,1-7 0,-1 1 0,0-3-268,-2 4 0,0-3-126,-1 2 1,0 0 122,-1-1 1,0-1-7,-1 0 1,1 0 0,-1-1 0,0-1-6,0-2 0,0 1 6,0-2 0,-1-1-1,1 0 1,0 0 0,-1-2 0,-1 0 2,0 0 1,0-1 429,-2-1 0,0-1-430,-1-1 1,-2-1 694,0-1 0,-2-1-692,-1-1 1,-2-1-4,-1 0 1,-1-2 5,-3-1 0,-1-1 3,-1 0 0,-2-2-3,-1-1 1,-4-1-3,1-2 0,-5-1 1,2-1-530,-9 2 0,0-2 525,5-1 1,-2-1 0,2-1-1,-7 0 1,1-2 5,-1 0 1,-1-1-12,-1-1 0,-1 1 0,0-2 0,0 0-201,-2-1 1,0 1 200,1-1 0,-4-1-390,4 0 0,-4 0 1,3-1 389,11 0 0,2-1 0,-2 0 3,-13 1 1,-4 0 0,4 0-1,13-1 1,3-1 0,-1 0-6,-2 0 0,0 0 1,-1 0-164,-1 0 0,0 0 0,-1 0 161,-2 0 1,-1-1-1,1 1-36,-2-1 0,0 1 1,0-1 41,-2 0 0,-1 0 0,1 1 54,-1-1 1,1 0 0,-5 0-58,12-1 0,-3 1 0,-1 0 0,0 0 0,3-1-6,-1 1 0,2-1 0,1 1 0,-3-1-4,0 0 1,-2 0 0,0 0 0,0 0 0,4 0-11,-12-1 1,4 0 0,-1-1-107,1 1 0,0-1 0,1 0 78,0 0 1,2-1-1,-1 1 130,2-1 0,0 0 0,1 0-240,2-1 0,1 1 1,0-2-179,2 1 0,0 0 0,1-1-324,3 0 0,1 0 0,-1-1 661,-2-1 0,1-1 0,4 2 0,5 0 0,3 1 0,-28-7 0</inkml:trace>
  <inkml:trace contextRef="#ctx0" brushRef="#br0" timeOffset="9986">18832 7084 17222,'0'-55'1081,"0"0"1,-1-7 0,1 5-699,-2 2-180,0 22 0,0 2 128,-2-1-126,-1 6-73,0 7-92,1 6 898,0 6-1052,1 3 500,0 4-382,0 6 250,-2 4-207,-5 26 90,-4 21-187,6-26 0,1 2 122,-1 6 1,1 0-1334,1-5 1,2-1 1291,-1 4 1,0 3-25,1 0 0,0 4 1,0 1-740,0 7 1,1 1-1,-1 2 728,0 0 1,0 0-1,1 1-506,-1 1 0,1 2 0,-1-4 494,2-11 1,-1-1-1,0-1-198,1 2 1,-1 0 0,0 1 222,-1 0 1,1 1 0,-1 0-59,1 0 1,-1 0 0,1 0 52,0 0 1,-1 1 0,0-1 215,1-1 1,0 0 0,0 3-208,0-2 1,0 3 0,0 0 0,0-3-14,0 2 0,0-2 0,0 2 1,0 11 1,-1 2 0,0-5 1,0 3 1,-1-5 233,-1 1 0,-1-2-257,0-1 0,-1-1-3,-1-2 1,-2 0-1,0-3 0,-1-1-7,-1-2 0,-1-2-9,-1-3 0,-1-1-8,-1-3 0,-1-2 446,1-3 0,-1-1-505,-17 19-51,2-8-39,2-10 748,-9-13-1280,20-17 676,-4-16-1230,25-16-645,6-12-903,6-11 662,-4 22 1,1 0 47,1 0 1,-1 0 1724,-1 2 1,0 2-1,2-3 1,-5 12 0</inkml:trace>
  <inkml:trace contextRef="#ctx0" brushRef="#br0" timeOffset="10643">18461 7658 8293,'-4'-51'756,"-1"1"0,1 0 0,-1 4 0,1-1 0,0 5-174,1-2 1,-1 2-40,1 3 1,0-2 388,-2-13 1,1 0-1838,0 14 0,1 1 1196,-2-11 1,1 1 173,-2-13-101,2 5-177,2 2 9,0 6-56,4 2 402,5 6-480,4 3-18,7 4 12,20-8-28,-4 13-261,19-5 250,-8 15 5,8 3 6,6 3-9,-27 7 1,2 1 134,2 0 1,0 1-130,4-1 0,0 2 6,3-1 0,0 1-184,3 0 1,0 0 185,3 0 1,0 0-540,3 0 0,0 0 548,2 0 0,2 0-695,1 1 0,2-1 720,0 0 0,3 0 22,-2 0 1,4 1-1,1-1-195,-14 1 0,1 0 1,1 0-1,2-1 147,-1 1 1,3 0-1,1-1 1,-1 1 0,-3-1-162,4 1 1,-2-1 0,-2 1-1,1 0 149,-1-1 0,0 1 1,0-1-1,-4 1 8,1 0 0,-3-1 1,1 1 31,0-1 1,0 1 0,0-1-37,1 0 1,-1 1-1,0-1-3,-1 0 0,-1 0 0,3 0 5,-1 0 0,4 0 0,-1 1 0,-2-1 9,2 0 0,-3 0 0,2 0-32,-4 0 1,3 0 0,-1 0 0,-3 0 9,17 0 1,-3-1-9,-2 0 1,0 1-1,-3 0 0,-1 0 111,-5 1 0,3-1-26,-2 2 0,4-1 1,-4 1 14,-5 0 0,-1 0-3,22 0 0,-6 0 411,-15 2-308,-7 3 1450,-8 1-1590,-1 9 799,-11-1-1045,-1 7 2492,-11-1-2519,-4 16 33,-4 12 606,-4 3-592,-3 5 101,-1-11-313,-1 6 350,-2 3 16,1 6-566,6-29 1,0 2 574,0 1 0,1 2-8,0 1 1,0 0-594,0 2 1,0 1 587,0-1 0,1 4-9,-3 19 0,0 2-460,2-13 0,-1 1 460,2-7 0,-1 2 0,0 1 4,-1 5 1,0 2 0,0-3-474,1-9 0,0-1 0,0 2 463,-1 13 1,-1 3 0,1-4-2,-1 8 1,0-3-4,1 2 1,0 0-379,0 1 1,1 0 398,1-21 0,1 0 0,-1 1-96,1 0 1,-1 0-1,1 0 90,0 0 1,-1 1-1,0-1 2,0 0 1,0 0-1,0-1 0,0 0 0,-1 0 1,0 2-9,-3 14 1,-2 2 0,0-2-37,2-13 0,0-2 0,-1 2 41,-2 11 1,-2 1 0,0-3 257,-3 2 0,-1-3-258,-1-2 1,-2 0-1,0-4 1,-4 1 5,0-9 1,-3 1 0,0-2-1,-4 4 0,-3-1-2,4-7 1,-2 0 0,1-4 6,-5 2 1,0-4 0,-1-2 1,-3 0 96,3-4 0,-4 0 1,-1-1-94,-4-1 0,-2-1 1,0 0-9,0-1 1,-1 0 0,0-2 176,-1-2 1,-1-1-1,3-2-164,-7-1 0,-4-2 12,3-3 1,-9-1 0,-1 0-1,5-1-269,3 0 1,4-1-1,-4 0 248,6 0 1,-5-1 0,-1 0 0,2 0-1,5-1 0,-7-1 1,5-1 0,0-1-6,-3 1 0,1-2 0,-2 1 7,1-1 1,-1-1-1,0 0-122,0 0 0,-1-1 0,1 1 113,1-1 0,-1 0 0,1-1-10,0 1 1,0-1 0,1 0-8,0 0 1,1-1-1,0 1-11,2-1 0,0 0 1,0 0-14,2 0 0,0-1 0,1 1-125,2-1 0,0 0 1,0 1 51,3-1 0,0 0 0,1 0-192,-19-4 0,1 0-280,5-1 0,0 0-843,5 1 0,1-1-2860,7 2 1,2-1 4290,6 2 0,4 1 0,-2-1 0,14 4 0</inkml:trace>
  <inkml:trace contextRef="#ctx0" brushRef="#br0" timeOffset="17446">24853 6789 19404,'-49'-28'532,"9"13"-347,34 49 11,0 4-596,1 5 584,-2 4-1090,2 5 1040,-1 3-5,1 3-20,1-12 0,1 1-614,0-10 1,0 1 562,0 13 1,0 2-999,0-13 0,1 0 988,-1 3 0,1 1-9,0 2 0,-1 0-500,1 3 1,-1 0 513,1 2 0,-1 0 8,1 1 1,-1 1-411,1 0 0,-1 1 444,1 0 1,0 2 14,-1-2 0,1 4 0,-1-2-71,1-11 0,0-2 1,0 2-219,-1 13 1,0 4-1,0-4 209,0-14 0,1-2 0,-1 0-13,0 2 1,1-1-1,-1 1 7,-1 1 1,1-1-1,-1 1-15,0 0 1,0 0-1,-1 0-4,0 0 1,0 0 0,-1 1-10,0-1 0,0 1 1,-1-1-3,0 0 0,0 0 1,-1-1-5,1 0 1,-1-1 0,0 2-45,-4 14 0,-1 3 0,1-3-12,3-14 1,0-2 0,-1 1-49,-1 11 0,-1 2 0,1-4-172,0-1 1,1-2-211,1-3 0,0 0-184,1-5 1,1-1-1033,0-2 1,2-3-6730,-6 23 8392,4-14 0,3-23 0,2-10 0</inkml:trace>
  <inkml:trace contextRef="#ctx0" brushRef="#br0" timeOffset="18338">24702 6433 16894,'51'-5'308,"-1"0"0,-3 1 0,-6 1-78,-5 8-5237,5-1 5158,8 1-22,6-1 20,7 1-102,-27-3 1,0-1-400,3 1 1,1-1 387,3 0 1,1 0-4,4-1 1,0 1-533,3-1 0,2 0 521,2 0 1,2-1-7,3 1 1,0-2 0,3 1 0,2-1-10,-21 0 1,2 1-1,-1-1 2,2 0 1,0 0-1,1 0-156,1 0 1,0-1 0,0 1 157,2 0 0,-1-1 0,1 1 75,2 0 1,-1-1-1,1 1-77,0 0 1,0 0-1,0-1-2,2 1 1,-1 0 0,1 1-1,-1-1 0,1 0 1,0 0-32,0 1 1,0-1 0,0 1 32,0 0 0,1-1 1,-1 1-7,0 0 1,-1 0 0,1 0 1,-2 0 1,0-1 0,3 1 9,-1 0 0,2 0 1,2 0-1,0-1 18,1 1 1,1-1 0,0 0 0,0 0-15,0 0 1,-1 1-1,1-1 1,-1 0 9,-3 0 1,-1 0-1,-1-1 1,-2 1 14,-1 0 0,-3-1 1,1 1 29,-1-1 1,1 0 0,-1 0 10,0 0 1,0 0 0,0 1 0,-2-1 0,1 0 0,-1 0-10,-1 0 1,0 0 0,-1 0-14,-1 1 0,0-1 1,-1 0 20,19 0 0,-2-1-22,-2 1 1,-1 0 12,-4 1 1,-1 0-12,-3 0 1,-1 1 265,-3 0 1,-1 0-281,-3 1 1,-1 0-7,-4 0 1,-1 0 28,27 3 903,-9 2-920,-8 4-22,-6 3 0,-6 2-1,-4 4 1067,-4 3-1072,-4 5 5,-4 3 7,-2 7 10,-3 3 34,-6 7 0,-1 4-48,-2-16 1,0 0 639,0 22 0,-2 0-640,-1-19 1,-2-2 2,0 3 1,-1 0-4,-2 2 0,-1 1-169,0 1 1,-1 1 157,-2 1 1,0 1-4,-1 1 1,0 0-4,-2 3 1,0-1 2,-1 2 1,-1 1-4,1 2 1,-2 1-4,0 1 1,0 1-9,0 1 1,0 3-6,1-4 1,0 4 0,0-3-471,4-11 1,1-2 0,0 2 467,-4 14 1,1 2 0,0-4-2,5-14 0,0-3 0,1 0 0,-1 2 0,1 0 0,0 0-262,0 0 1,1-1-1,0 0 267,0 1 1,1-1 0,-1 0 2,-1 21 1,0-1-6,0 1 0,0-2-1,0 1 1,-1-1-346,0 0 1,0 0 336,-1-1 1,0 0-1,-2-1 1,0-1 5,-1-2 0,-1 0-242,0-3 0,-2-1 228,-1-3 0,-2 0-5,0-7 1,-2 1-1,-1-2 418,-1 3 0,-5 1-399,0-7 0,-6 3 0,-1 0 0,3-6-3,-5 1 0,-1-2 1,-1 0 1,-4 2 0,3-6-10,2-7 0,2-3-3,-3-1 0,0 0 0,-2-1 0,0-1-64,-1-2 1,-1-1 46,-1 0 0,1-2-8,-3-1 0,0 0-6,0-1 0,-1-1 0,-1-1 1,-1-1-389,-2 0 1,0-1 390,-1 0 0,-2 0-143,-1-1 1,-1 0 158,0 0 1,-4 0 10,2-1 1,-4 0-1,2 0 2,11-1 0,2-1 0,-2 1 3,1-1 0,-2 1 0,0-1 1,2 0-1,-2 0 1,2 0 0,0 0-1,-1-1 1,-1 1 0,-4-1 3,-2 1 0,-5-1 1,-1 0-1,3 0 2,-5 0 1,3-1-1,-4 1 4,4 0 0,-2-1 0,-2 1 0,0-1-3,10 1 1,-1-1 0,0 0 0,2 0 0,1 0 17,-1 0 0,3 0 0,-2 0 0,-4 0-19,0 0 0,-6-1 0,-3 1 1,0-1-1,3 0 0,5 1 0,-1-1 0,5 0 0,0 0 0,-2 0-5,-1-1 0,-2 1 0,-2-1 0,3 0 0,2 0-11,3 0 0,4 1 1,0-2-1,0 1-22,-1 0 0,0-1 0,0 1 0,1-1-25,0 0 0,-1 0 0,1 0 0,0 0-70,-15-1 1,0 0-1,0-1-96,2 0 0,-1 0 0,0 0-72,2-1 1,-1 1 0,2-1-211,0 0 0,1-1 0,0 0-1136,2 0 1,0 0 0,0 0 1650,-4-2 0,-1 0 0,6 0 0,7 2 0,5 0 0,1 0 0,0 0 0</inkml:trace>
  <inkml:trace contextRef="#ctx0" brushRef="#br0" timeOffset="19686">25242 4844 14779,'-5'0'-717,"2"0"1361,3 0-263,6 10-62,7-5-44,9 7-17,8-6-6,7-2 5,-3-1 1,2 1-403,25 0 259,-20-1 0,5-1 0,-3 1-1672,3-1 1,1-1 1607,-5 1 1,3-1-1,1 1 32,9-1 0,1 0 1,-1 0-775,-9 0 0,-1-1 0,2 1 715,0-1 1,2 1 0,0 0 0,-2-1-484,4 0 0,-2 0 1,0 0 490,4 0 1,0 1 0,0-1-14,3 0 1,0 0 0,0 0-299,2 0 1,1 0-1,0 0 304,2 0 1,0 0-1,1 0 9,-1 0 1,0 0 0,4 0 11,-12 0 1,4 0 0,2 0 0,-1 0 0,-3 0 2,0 1 0,-3-1 0,1 0 1,5 0-16,-1 0 1,4 0-1,3 0 1,2 1 0,0-1-1,-1 0-13,-8 1 0,1-1 0,1 1 0,-1-1 0,0 1 0,0-1 0,-3 1-15,3 0 1,-2-1 0,0 1-1,-1 0 1,1-1 0,1 1-2,6 0 1,3 0 0,0-1-1,0 1 1,-5 0 0,-4 0-1,-4 0 0,-4 0 0,-2 0 1,1-1 33,0 1 0,1 0 1,-1 0-1,1 0-25,14 0 0,1 0 0,-1 0-26,-1 0 0,1 1 0,-1 0 24,-1-1 0,-1 1 1,1-1 123,-2 1 1,0 0 0,-1 0-127,0 0 0,-1 1 1,0-1 1,-2 0 0,0 0 0,0 1 2,-1-1 0,-1 1 1,0 0 14,-1-1 1,-1 1 0,0 0-18,-2 0 0,0 0 1,-1 0 1,-1 0 0,-1 0 0,0 1-4,-1-1 0,-1 1 1,-1 0 1,20 2 0,-1 0-173,-3 0 0,-1 1 181,-3 0 1,-1 1 150,-4-1 0,-1 1-162,-3 0 1,-2 1 5,-4 0 0,-2 0-6,-4 0 0,0 1 14,2 4 1,-1 2 411,11 8-395,1 10 1568,-27 5-1322,-9 7-139,-6 2-29,-7-16 1,-3 1-34,-1 7 1211,-6 17-1234,3-14 7,0 4-1,0 2 0,0 4 6,0 2-23,2 2 6,0 3-5,2 3-29,3-30 0,0 0 6,0 1 0,1 0-3,0 0 1,0 1 10,0 0 1,0 0 10,0 1 1,1-1-4,-1 2 1,0-1-3,0 1 0,0 0 11,0 1 1,-1 0-34,1 0 0,0 1-3,0 1 0,0 1 8,0-1 0,-1 1 0,1 2 1,-1-1 2,0 1 0,1 0 2,-2 0 1,1 1 0,0-1 0,-1 2 21,1-2 0,-2 2 1,1-1-14,0 7 0,-1 0-382,1-6 0,-1 2 1,0-2 350,0 4 1,-1-1 5,1 2 0,-1 0-743,0 1 1,0 1 744,0-1 1,-1 0 0,1 1 0,0 0 32,-1 0 1,0 0-50,0-1 0,0 1 11,0 1 1,-1 0-4,1 0 1,-1 0 5,0 0 1,1 1 4,-1-2 1,0 1-9,0-2 1,0 2 3,0-4 0,-1 3 0,1-3-7,-1 8 0,0 0 1,1-8 1,0 3-1,0-4 13,1 5 1,-1-2-4,1 0 1,-1 1 0,0 1 0,0 0 2,0-1 0,-1 0-8,0 0 0,-1 0 17,0 0 0,0 0 0,-1 0 0,-1-1-3,0 2 0,-1-1 2,1 0 1,-2 2 8,0-4 0,0 4 1,-1-3-21,-2 9 1,0 0-9,3-8 0,-2 2 1,1-3-12,-1 4 0,0-2-9,0 0 1,0 1-17,1-1 1,-1 0 29,1 1 1,-1-1 5,1 1 0,0-1-5,0 0 0,0 1 8,0-1 0,0 0-179,-1-1 1,1-1 172,-1 1 1,0-1-173,0 0 0,-1-1 178,0 0 0,0 0 0,0-1 0,0 0 379,-1 0 1,0 0-380,0-1 0,0-1 3,-1 0 0,0 0-1,0-2 1,0 1 0,0-2 0,0-1 0,0 0 0,-1-1-41,1-1 1,-1-1 29,1 0 0,-1-1-4,0-1 1,0 0-3,1-1 0,-1 0 22,0-1 1,0-1-15,0 1 1,0-1 4,0-2 0,0 1-8,0-1 1,0 0 13,0-2 1,-1-1-15,2 0 1,-3-1 8,-8 10 0,-1-1-28,7-10 0,-1 0 28,-8 7 0,0-2 0,8-10 0,1-2-8,0 0 0,-2 0-4,-12 7 1,-1-1-9,9-6 1,-1-1 5,-9 5 0,0-1 5,11-8 1,0 0-6,0-2 0,-1 1 363,1-1 0,-1 0-363,-28 14 0,-1-3 1018,2 0-1015,16-9 0,-1 1 759,11-5 0,-1 1-759,-9 2 0,-1 0 5,-1 0 1,0-1-18,9-4 1,0 0 8,-12 4 0,0-2 8,12-5 1,-2 0-1,-18 2 0,-2 0-2,11-3 0,-1 0-9,-17 2 0,0-1 11,14-2 1,0-1-425,-3 1 0,-1-1 427,0-1 1,-5 1-7,2-1 1,-5 0-1,2 1-353,11-2 1,2 0-1,-3 1 349,1-1 1,-2 1-1,0-1 1,3 1 0,-3-1 0,2 0 0,0 1-1,-3-1 1,1 1 0,-1-1-2,-1 1 0,0 0 0,-1 0-453,0-1 0,-2 1 0,1 0 456,0 0 1,0 0 0,-4 0-186,-3 0 0,-4 0 0,0 0 0,2 0 179,13 0 0,2-1 0,-1 1 0,-4 0-60,-2 0 0,-5 0 0,-3 0 0,0 1 0,2-1 1,5 0 32,-3 0 1,4 0-1,1 0 1,-3 0-7,0 1 0,-3-1 0,-1 1 1,-2-1-1,1 1-139,5-1 1,-2 0-1,0 0 1,0 0-1,1 0 1,2 0-150,-3 0 0,3 0 0,0 0 0,0 0 1,-3 1-1195,1-1 0,-3 0 0,-1 0 0,0 0 0,3 0 1,4 0 1517,-5 0 0,2 0 0,5 0 0,4 0 0,-14 0 0,9 0 0,20-1 0,-1-1 0</inkml:trace>
  <inkml:trace contextRef="#ctx0" brushRef="#br0" timeOffset="25278">17781 10804 15541,'-2'-6'1283,"0"2"2229,2 4-3384,13-39-27,-5 33-28,11-28 0,-9 45-12,2 2 18,-2 3-1,0 3 6,0 2-22,-4 3-12,-1 2-5,-3 2-17,-1 2 11,-1 1-235,-1 0 207,0 0 6,-1 0-6,1-1 1,1 0-1,2-2-21,2-2 21,3-2 0,3-1 0,3-2 12,9 9-12,-3-7-393,8 5 404,-5-10-3037,2-2 3038,2-2-18,2-1-45,3-3 79,5-2-5,2-1-412,6-1 412,4-2 5,4 0-316,7-2 305,-12-1 0,2-1-12,-9 1 1,0-1-6,15 0 1,-1 0 7,-11 0 1,-1 0-267,2 0 1,1-1 260,2 1 0,0 0 0,1 0 0,1 0-416,1 0 0,1 0 416,1 0 0,0 0-587,1 0 1,1 0 583,1 0 1,-1 0-10,3 0 1,0 0 274,1 0 0,0 1-269,2-1 1,0 1-289,2 0 1,-1 0 293,2 0 0,0 0-11,-20 0 1,0-1 0,0 1-1,1-1 1,0 1 0,0-1-4,1 1 0,0 0 0,0 0-154,2-1 0,-1 1 0,1 0 155,1 0 1,-1 0 0,1 0-6,1 0 1,0 0-1,1-1 2,0 2 0,0-1 1,1 0-5,-2 0 0,2 0 1,2 0-89,1 0 0,4 0 0,0 0 0,-2-1 96,3 1 0,-2 0 0,2 0-73,-3-1 0,3 1 0,0 0 1,-5 0 73,1-1 1,-3 1 0,0-1 83,0 1 0,-1-1 0,4 1-82,-1 0 1,3-1-1,1 1 1,-3-1-4,3 1 0,-4-1 0,4 0 0,-5 1 1,3-1 0,0 1 0,-4-1 64,-2 1 1,-3-1 0,-1 1-57,1-1 0,-1 1 1,1-1-9,-1 0 1,-1 1 0,1-1-1,-2 1 1,-1 0 0,3-1-2,15 1 0,4 0 0,-3 0-2,-15 0 0,-1 0 0,1 0-2,13 0 0,2 0 0,-3 1-34,3-1 1,-3 0 29,2 1 0,0 0 9,1 0 0,-1 0-3,0 0 0,1 0-3,0 0 0,-1 1 3,0 0 0,-1 0 137,-1 0 0,1-1-132,-2 1 1,0 1 196,0-1 0,-1 0-197,0 1 1,-1-1-3,-1 1 0,1 1-3,-2-2 0,0 1 5,-1 1 1,-1 0 2,-1 0 1,-1-1-9,-2 2 0,1-1-6,-3 0 0,0 1 3,-1-1 1,0 1-4,-2-1 1,-1 1 152,0 0 0,-1 0-147,-1 0 0,1-1 7,13 3 0,1-1-13,-12-1 1,-1-1-4,11 2 1,-1 0 2,-14-3 1,-2 0 88,1 1 0,0-1-81,0 1 1,1-1 2,1 0 1,1 0 101,0 0 1,1 0-105,1 0 0,0-1 0,1 1 0,1 0 2,1 0 1,0-1-1,1 1 1,-1-1-1,1 1 1,1-1-3,-4 0 1,4 0 0,-3-1 7,8 2 1,-1-1-7,-7-1 1,2 1 0,-2-1 8,2 0 0,-1 0 0,0 0 0,0-1 2,-1 1 1,0-1 8,-1-1 1,0 0 7,-1 1 1,-1-1 13,-1-1 1,0 0 2,-1 0 1,-1-2 7,0 0 1,0 0 0,-1-2 0,0 0-301,0 0 0,-1-1 303,0 0 1,0-1 181,0-1 1,-1 0-191,1 0 0,0-1-257,-1-1 1,1 0 256,-2 0 1,1 0-12,-1-1 0,0 0 197,-1 0 0,0 1-189,-1-1 1,0 0-6,-2 0 0,0 0 50,28-12 6,-4 0-1,-3-1 1,-4-1 0,-4 0 11,-4-1-17,-3-3-5,-3-2-12,-13 6 1,-1-1-18,6-15-5,3-15-17,-18 18-22,-4 1-39,-4 2-68,-7 1-128,-3 4 1378,-8 3-2711,-5 4-7842,-2 4 9810,1 5 0,10 7 0,5 4 0</inkml:trace>
  <inkml:trace contextRef="#ctx0" brushRef="#br0" timeOffset="28517">5306 12295 7162,'-5'2'341,"1"-1"2852,4-1-2902,72 2-168,-42-2-1272,14 0 1,-1 1 1237,-15-3 604,10 1-581,5-1-67,-1 1-11,-2-1-1572,-12 0 1566,-1 1-6,1 0 6,-2-1-5,0 1-12,-2 0-1246,-3 1 1241,-1 0 16,-4 0 17,4 1-16,-8 0 49,2 1 192,-10-1 1522,-1 0 51,-2-1-1742,-6 0-50,1 0 3353,-4 0-3421,1-1-66,2 0-40,-1-1-67,1 0-50,1 0-29,1 0-72,1 0-56,0 0-410,1-1 466,1 1-112,0-1 296,2 2 113,-1 0 744,0 0-632,-5 1 44,-1 1 29,-6 1 263,-12 4-264,7-4 29,-10 4 229,4-4-146,6 0 68,-6-1-3370,7 0 3442,0 0 34,-2-1 17,0 0 23,-2 0 16,-2 0 823,-23 0-941,14 0-496,-19 0 547,21 0 358,-11 0-498,8 0-50,-6 0-2122,15 0 2083,2 0 2086,1 0-1947,-3-2-173,6 1 201,-12-2 256,16 2-547,-4 0 3331,11 0-3460,2 1-22,2 0 128,8 0-27,0 2 11,10 1 11,0 0 5,20 0-22,-3-1-3391,16 0 3396,-8-1 18,4-1-312,4 1 303,-11-1 1,2 0-21,-9 0 1,1 0-512,11 0 0,1 0 511,-11 0 1,0 0 0,1 0 0,1 0-1,1-1 1,3 0 10,19 0 1,3-1-917,-13 0 0,1 0 905,-6 1 1,2-1 0,-2 0 666,8 0 0,-2 0-647,3-1 0,1 0-484,0 0 1,4 0 486,-2 0 0,4 0 0,-3 0-17,-10 1 0,-2-1 1,2 0-1,13 0 0,4 0 1,-4 0 2,-14 0 1,-2 0 0,-1 1-281,2-1 0,1 0 1,-1 1 278,1-1 0,0 1 0,1-1 0,-1 0 0,1-1 1,0 1 2,1 0 1,0 0 0,-1 0-2,0 0 0,0-1 0,3 1-166,0-1 1,3 1 0,1-1 0,-3 0 163,3 1 0,-3-1 0,2 0-88,-2 0 0,2 0 0,-1 1 0,-3-1 95,-1 0 1,-3 1 0,0-1 1,0 1 1,1 0-1,-1-1 194,-1 1 1,0 0 0,0 0-193,-2-1 0,-1 1 1,3 0 25,13-1 1,3-1-1,-1 1 189,1-1 0,0 1 1,0-1-210,-2 0 0,1 1 0,-2-1-65,-5 1 1,-1 0 0,-3 1 90,0-1 0,-3 0-3,-1 2 1,-2-1 420,-3 0 1,0 1-416,-4 0 0,-1 0 341,28-2-288,-9 2-680,-8 1 663,-8 1-11,-8-1 1735,-7 1-1740,-6 0 956,-7 0-923,-2 0 17,-5 0 870,-1 0-987,0 1 3402,1 0-3392,4 1-5,0 0-11,5 0 11,-1-1-6,3 0 0,0-1 0,1 1 12,3-1-18,-6 0-16,1 0-6,-8-1-84,-1 1-3461,-2-1 3562,-6-1 0,4 1 0,-4-1 0</inkml:trace>
  <inkml:trace contextRef="#ctx0" brushRef="#br0" timeOffset="29060">5082 12420 23064,'0'-8'3998,"0"2"-4013,0 6 1877,0 0-1177,-2-61-438,2 43-39,-1-17 0,0 5-325,1 25-811,0 2 588,1 2 775,2 5-1319,3 1 110,1 7 252,1 3 40,0 6 103,0 5 126,-1 5-665,-2 32 110,-2-6-528,-3-16 0,-1 2 1535,-1-6 0,-1 0-6,-3 6 0,0 1-719,-1 3 1,0 3 647,-2 2 0,-2 4-84,1 0 0,-2 5 0,1-1-558,2-13 1,0-1 0,0 3 473,0-3 1,-1 4-1,1 0 1,0-4-33,0 3 0,1-3 1,0 0-323,1 1 1,-1 1 0,1 0 293,0 0 0,1 0 1,0 0-15,0 0 0,1-1 0,1 1-16,0-2 1,0 0 0,1 2-57,2-1 0,-1 3 1,2 0-1,0-3-36,0 2 1,1-3-1,1 3-61,1 11 1,0 3 0,2-5-542,3 2 1,1-4-518,2 1 1,1-2-3149,-1-6 1,0-3 4464,0-5 1,0-4 0,0 3 0,-4-18 0</inkml:trace>
  <inkml:trace contextRef="#ctx0" brushRef="#br0" timeOffset="29790">10684 12330 17216,'-12'-46'819,"-1"0"1,2 4 0,2 5-204,7 11-56,1 4-84,-1 4-107,0 5 1034,1 4-1263,0 4 340,0 2-430,1 2 195,0 10-189,0 1-12,0 13 29,0 4 6,0 8-12,0 7-2701,-1 7 2684,-2 8 12,0 6-479,0-10 1,-1 5 432,1-12 1,0 2 0,0 1-12,0 0 1,1 1 0,-1 0-657,0 3 1,0 1-1,0-3 657,0 10 0,0-1-6,0 1 0,0 3-410,0-4 0,1 4 0,-1 0 410,2-14 0,0 1 0,0 0 0,0 0-2,0 0 1,0 0 0,0 0 0,0-1 1,1 13 0,0-1 0,0-4 6,1 3 0,1-1-213,1-6 0,0 3 1,1-3 206,1 7 0,1 0 68,-2-9 1,2 2-1,-1-4-68,1 3 0,-1-4 3,1 0 1,-1 0 1,1-2 1,-1 0-18,-1-2 1,1-1 2,-2-1 1,1-2-34,-2 0 1,0-1 32,-1-2 1,0 0 11,0-2 0,-2 0 378,0-2 1,-1 0-385,-1-2 1,-1-1-9,-7 29-1,0-22 1,-2 0-39,-8 16 438,7-20 0,-2-3-484,-9 7 18,0-6-12,-1-4 1,0-5-1,0-3 1395,0-5-1366,-2-3 10,0-4-16,-18-3 6,-11-6 33,-4-2 2,28-1 1,1 0-31,-23-3-11,-8 0 30,29 3 1,-2 0-52,-3 1 1,-1 0 50,-4 0 1,0 1 28,-3 0 1,-3 0-46,1 1 1,-4 0 0,-1 0-570,-7 0 1,-2 1 0,1-1 604,14 1 0,0 0 0,1-1 1,-1 1 95,-1 0 0,1 0 0,0 0 0,2 0-89,-2 0 1,2 1 0,0-1 3,-1 1 1,0 0-1,-4 0 7,-1 1 1,-3 0-1,-1 0 1,2 0-311,-4 1 0,2-1 1,-3 1 305,3 0 0,-2 0 0,-1 0 1,3 1-213,-1-1 1,3 0-1,-1 1 217,-2 0 0,1 0 0,-4 1 9,10-1 0,-2 0 0,-2 0 0,1 1 1,2-1-5,-1 0 0,2 0 0,0 1 0,-3-1-15,1 1 0,-3 0 1,-1 0-1,1 0 1,3 0 11,2-1 0,2 1 0,2-1 1,-2 1-3,0-1 1,0 1 0,-1 0 0,1-1-3,-1 1 0,0 0 0,1-1 0,-1 1 114,1 0 1,-1-1 0,1 1 0,-1-1-114,2 0 1,0 1-1,-1-1 1,-3 1-7,-1-1 1,-3 1-1,-2 0 1,1-1 0,3 0-15,0 0 1,3 0 0,0 0 0,-2-1-54,1 1 1,-3 0 0,0-1-1,2 0 1,3 0-66,-9-1 1,3-1 0,1 1-127,2-1 0,0 0 0,1-1-260,3-1 0,0 0 0,1-1-1071,3 0 1,1 0-1,1-1-2425,-13-2 0,4 0 4019,7-2 0,6 2 0,-3-2 0,19 3 0</inkml:trace>
  <inkml:trace contextRef="#ctx0" brushRef="#br0" timeOffset="31201">12695 12993 18874,'2'-55'677,"0"0"1,0 4 0,0 3 22,3-12-2263,-1 11 2033,0 13-84,-1 11 387,-2 7-616,0 9 323,-1 4-407,1 6-2963,1 6 3002,0 6 692,2 8-704,2 9-2084,4 32 2034,-1-6-28,-3-15 1,0 2-758,-1-8 1,-1 0 748,0 4 0,0 1-9,-1 3 1,0 0-3,-1 3 0,-1 1-491,0 3 1,0 1 487,-1 1 0,-1 3 161,-2-2 0,0 4 0,-2 3-164,-1-2 0,0 4 1,-2 0-1,2-2 83,0-10 0,0-1 1,1 0-1,-2 2-79,0 0 0,0 5 0,-1 0 0,1-4 1,0-7 3,-1 11 1,1-6 2,-1 12 1,-1 1-1,0-6 0,1-4 1170,-3 8-1156,1-15 1,0-6 11,2-20-12,0-4 0,4-19-16,2-9 0,1-11-12,0-10 0,1-12 6,2-9 6,2-9 153,-1 29 1,1-1-157,-1-3 0,1 0-1,0-2 1,0-1-175,0 0 0,-1-1 174,1-1 1,0-1 3,-1 0 0,0-1-6,0-1 0,-1 0-6,0-2 0,0-1 9,-1 0 0,0-1 0,0 0 0,-1-1-3,0 1 0,0-1-8,0 4 1,-1-3-1,0 2-574,0-7 1,-1 0 581,1 9 0,0-3 0,-1 4 0,1-4 0,0 3 541,0-1 0,0 1-541,0 0 0,1 1-66,0 1 1,0 0 73,1 1 0,1 2-8,1 0 0,0 2 6,1 2 0,1 1-68,1 2 0,0 1 62,8-26-6,3 6 1244,2 8-1238,4 5-1354,3 5 1337,5 10 1,2 1-1,14-4 98,-8 9 1,1 2-104,12 5-1,7 5 17,-27 5 1,1 0 2,2 1 0,0 1-3,3 1 1,0 1-133,2 0 0,1 0 132,3 2 1,0 0-1,2 0 1,1 0 2,4 0 0,0 0 3,2 0 0,1-1 0,4 0 0,0-1-215,1 1 1,4-2 212,-3 0 0,6-1 0,-3-1 2,-12 1 0,-1-2 0,1 1 0,-1-1 0,2 0 0,0 0 0,-3 0 5,2-2 1,-3-1 0,0 1-204,2-1 1,0 0-1,0-1 205,1 0 1,-1-1 0,1 1-1,0-1 1,0 0-1,0 0-2,0-1 1,0 0 0,0 0-50,1 0 0,-1-1 1,1 1 50,0-1 1,0 0-1,-1 0-7,1 0 0,1-1 0,-1 1 2,0-1 0,0 0 0,0 1 7,-1-2 1,1 1 0,0 0-10,-1 0 0,-1 0 0,4-1 11,-1 1 0,4-2 1,0 1-1,-3 0-4,2-1 1,-1 1-1,1 0-3,-4 1 0,4-1 1,-2 0-1,-3 1 138,-1 0 1,-5 1 0,1 0-136,0 1 1,-1-1-1,0 0-44,-2 1 0,1 0 1,-1 0 47,19-4 0,0 1-3,-3 0 1,-1 2 8,-4-1 0,0 0 33,-5 3 0,-1 0-33,-4 0 0,-2 0-1,-4 2 1,-1 1 518,4 1 1,-2 0-524,11 0 949,0 3-933,-33 5 17,-8 4 1791,-5 5-1791,-5 4-261,-4 5 244,-4 5-5,-2 6 417,-2 6-418,0 5-1023,-1 6 1023,0 4 0,1 6 1,-1 2-18,5-21 1,0 0-3,0 2 1,-1 4 0,0-4 4,2-3 1,0-3-1,-1 3 1,0 1 10,1 2 1,0 0-15,-1 2 1,0 2 7,1 0 0,0 3 0,0-1-19,-1 8 1,0 1-402,1-7 1,-1 3-1,2-3 418,-1 5 1,1-2 2,0 2 0,1 1-3,0-4 0,1 7 11,1-11 1,1 7-1,1 4 1,-1-2-1,1-6-20,-1 1 0,1-5 0,1 7-6,0-7 1,0 7 0,0 5 0,0 1 0,1-2 0,-1-4-1,1-9-263,1 7 1,0-8 0,1 4 264,-1 6 1,1 6 0,-1-1 0,1-7-131,1 11 1,-1-5 122,1 3 1,-1 1 2,-1-2 1,0-1-9,0 1-1,-1-1-2,0-3 1,-2 2 9,-2-14 0,-2 5 0,-1-1 0,0-4 7,-1 11 0,-3-1 3,0-1 1,-3 3 0,0-9-10,0-15 1,-1-6-1,-1 1 1,-1-3-1,-18 23-39,-5-5-218,10-16 0,-2-1 246,8-7 1,-2 0 13,-7 4 0,0-1-14,-16 6 12,1-3 531,-3-3-557,-1-5 1,-2-2 27,18-7 0,0 0-7,-22 4 0,1-2 1,22-7 1,1-2 2,0 0 1,-3-1 5,-9-3 0,-7-1 0,4 0 0,-1 0 0,0-1-2,-1-1 0,-5 0 0,5 0-4,3-1 1,3 1 216,-4 0 1,0 0-207,-2 1 1,-1 0-1,-2 1 1,-2 1 0,-2 0 0,0 1-1,-4 0 1,0 0-6,18 1 0,0 0 0,0 0-264,-1 1 1,-1 0 0,0 0 259,-1 1 0,0 0 1,-3 0-101,-2 2 0,-4-1 0,-1 1 0,3 0 107,-5 1 1,3-1 0,-3 0-72,3 1 0,-2 0 0,-1-1 1,-1 1 67,-1 0 0,-2-1 0,1 1 0,3-1 1,10 0 0,2-1 1,0 0-1,-2 0-3,-13 1 1,-3 0 0,-1-1 0,5 0 148,-1-1 0,4-1 0,-1 0-147,-2 0 0,0 0 0,0-1-126,0-1 0,0-1 0,0-1 126,0 1 0,0-2 0,0 0 0,2-2 0,-1 0 0,-2-4-1,14 2 0,-4-3 0,0 0 0,0-1 0,4 0-11,-1 0 1,4-1 0,0 0 0,-2-2-61,-11-4 1,-2 0 0,1-3-1,2-2-964,7-2 1,1-3 0,2-1 0,2 0 1035,-6-4 0,2-1 0,3 1 0,3 3 0,2 1 0,5 2 0,8 2 0,1 1 0</inkml:trace>
  <inkml:trace contextRef="#ctx0" brushRef="#br0" timeOffset="32785">22823 11159 13698,'18'-58'1230,"0"0"0,-1 6 1,-1 2 901,-1 2 1,-1 5-1646,1 0-380,1-7 859,-15 54-831,-1 8-6,-3 10-23,1 7 148,-2 8-209,0 8-31,2-8 0,1 6-50,1 2 1,1 3 0,0-1-116,1 12 1,1 1 73,-1-11 0,1 2 0,1-1-508,3 15 0,0-5-1185,-1-12 0,-1 1 1058,2 14 1,0 0-446,-3-20 1,0-1-1924,-1-1 1,-1-1-937,1-4 0,-2-2 4016,1 21 0,-2-27 0,0-12 0</inkml:trace>
  <inkml:trace contextRef="#ctx0" brushRef="#br0" timeOffset="32952">22605 11306 18587,'-15'-55'1019,"0"-1"1,2 7-1,2 7-3534,5 7 2795,6 17-101,5 6 1486,8 12-1480,9 7-29,9 8 890,11 8-974,10 9-143,-20-12 1,0 0 75,5 4 1,0 0 911,3 3 1,3 2-1060,1 1 0,4 2 1,-2-1-1021,-7-5 0,-2-2 1,2 2 319,11 8 0,4 2 0,-3-1 842,-5-5 0,-1-1 0,-5-2 0,-4-3 0,-4-2 0,2 0 0,-1 0 0</inkml:trace>
</inkml:ink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EA75B-117A-DE94-67A9-27C3C84FED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EE1D84-53ED-1221-4062-E8F75BC8E2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2D7E4-162A-1349-CFFF-77062240E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91F5F-83FB-F34D-A151-C3586D87353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17238-84F8-FF97-E09A-26B60C37D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2865E-4EA3-9BCA-F510-269EE58BA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1C273-3E96-2C42-930F-62B86C481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134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6E993-223C-CDFA-B2E2-3670B08EF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D4D2E2-13C9-2290-A32A-BEAFE08E8A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E32ED3-37D0-40F5-4C21-F48205D15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91F5F-83FB-F34D-A151-C3586D87353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DDF043-2BAE-0544-98C3-3AF3A1E7D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4C66D-A105-E20D-45CF-57A2C951F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1C273-3E96-2C42-930F-62B86C481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311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0D322A-A82E-C25D-B7C8-5D855DCD39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9AAA65-51F0-CE0C-D20E-38119B1D1F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BD2CA6-D5A1-14D7-4E7F-AE4DF7F66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91F5F-83FB-F34D-A151-C3586D87353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4EB92-F8E9-5E06-F42E-00DAE8116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08480E-2B73-35BE-356A-C876CA6D8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1C273-3E96-2C42-930F-62B86C481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5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988EF-D38C-4D04-62D4-57670CBFA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04141-F9A0-AC29-5345-6E9D1552A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653204-E8A1-2913-93C0-CA822C669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91F5F-83FB-F34D-A151-C3586D87353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ED6CB-C52D-2F88-3E75-AAF8EAB0F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0EF219-614B-4868-B2C4-3EC61054C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1C273-3E96-2C42-930F-62B86C481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587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1B273-C8C4-C47F-03FB-109B41A93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D17AE7-E6C6-7E31-31DB-65F4506E57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A1522-37AA-E8A7-0AA3-BF2C0EE76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91F5F-83FB-F34D-A151-C3586D87353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E652A-6E4C-A5C7-89A5-184509F00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18A715-C183-7125-D9EC-90313D6A9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1C273-3E96-2C42-930F-62B86C481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239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ED986-7EFF-7E9C-87E1-11DF681F8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397DE-CE1C-F007-FDEA-4922DD73E8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154F5F-0565-4BEB-649A-50C4053AF6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AF85E-A5FB-8910-4BEF-F4C7235C3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91F5F-83FB-F34D-A151-C3586D87353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A56587-8A88-38DE-6E0A-E0CDC3E6F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5ED314-39FE-5CE1-3CAD-D7AF9B6D4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1C273-3E96-2C42-930F-62B86C481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62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7F4BF-A26D-79A6-E102-38B0D1739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75725D-4FC2-92A5-B9C4-C38F36EB28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43BB4F-338D-EFAD-C97B-B0FDA9115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C3EFCC-74C3-E75B-BD51-99E1ABC5A8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51B193-7A88-4D47-3B13-BD141225E5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22E737-9304-7C92-F44D-1C74A4A49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91F5F-83FB-F34D-A151-C3586D87353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C6DD33-55E9-E622-56A1-4585E7665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FD3F4E-2E32-4EE4-80F9-9D81B999B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1C273-3E96-2C42-930F-62B86C481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079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B166C-60E6-4BA1-9DE5-65AB08EFE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DEC991-4DD7-D810-F4B8-350AAB03E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91F5F-83FB-F34D-A151-C3586D87353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652D10-C2FE-08F4-C025-B9B433C2C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5FB1A5-956B-2544-E69E-FC8C71F12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1C273-3E96-2C42-930F-62B86C481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244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1CE164-A1C2-65F7-58AE-E1A7C073C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91F5F-83FB-F34D-A151-C3586D87353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5E8B43-30E0-64D8-E0C2-9CB883898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FAE476-65FB-060C-F5B5-B1D5CD9EE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1C273-3E96-2C42-930F-62B86C481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045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16454-EFA0-79CB-0A13-DB99BFCE2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301F8-00BA-9AE9-B236-051714B43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04087D-3D69-7514-4F27-B960A1F340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72825-9DF1-C9E1-5E63-4DBEEFD33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91F5F-83FB-F34D-A151-C3586D87353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5C01E2-FBD7-0B90-F877-90153397A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6FD339-7BA2-AB11-8725-D43691FBF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1C273-3E96-2C42-930F-62B86C481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494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5BB5E-B1A9-C211-0D11-4ADEE747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FFD1CC-0A89-465F-88F9-98D5208E3F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FEF7B2-968D-1B0D-0BE2-7871DE3C79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C07EED-FC36-CAD0-C340-764559EAD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91F5F-83FB-F34D-A151-C3586D87353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DE8E0D-7CCD-EC40-734E-1FDC88E4C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38D54F-4AD7-6360-E12C-09273152E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1C273-3E96-2C42-930F-62B86C481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30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6F39BA-2B7E-B022-FA20-B84AAFD44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4DEBC1-E868-9DF6-E828-5E0F7B6E5E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8FA837-DB6D-9791-8CC3-7EC83B823D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991F5F-83FB-F34D-A151-C3586D873532}" type="datetimeFigureOut">
              <a:rPr lang="en-US" smtClean="0"/>
              <a:t>8/29/25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3A2EE9-1F28-40E8-D562-781D471297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C279EF-EF07-7E47-795B-AF6EE556FA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5F1C273-3E96-2C42-930F-62B86C481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47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6B9764-0D22-4090-64EB-4CA79AB1409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4CF71956-D51F-DCA7-4574-7B3867B3F670}"/>
                  </a:ext>
                </a:extLst>
              </p14:cNvPr>
              <p14:cNvContentPartPr/>
              <p14:nvPr/>
            </p14:nvContentPartPr>
            <p14:xfrm>
              <a:off x="3310920" y="2350800"/>
              <a:ext cx="1358280" cy="8312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4CF71956-D51F-DCA7-4574-7B3867B3F67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01560" y="2341440"/>
                <a:ext cx="1377000" cy="849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58985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9DC6CD5-6C71-7F5A-1E9F-483285CAF5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7093336-10E5-4D6D-B5DF-909A67EA3B4D}"/>
                  </a:ext>
                </a:extLst>
              </p14:cNvPr>
              <p14:cNvContentPartPr/>
              <p14:nvPr/>
            </p14:nvContentPartPr>
            <p14:xfrm>
              <a:off x="553320" y="686160"/>
              <a:ext cx="11485440" cy="53017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7093336-10E5-4D6D-B5DF-909A67EA3B4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3960" y="676800"/>
                <a:ext cx="11504160" cy="532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63106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A52F04-DA70-D19E-1345-E0AAFFDE1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E8A3C8-4653-9765-8C67-ECAFA8D85D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8C5B18B-050C-9232-3C6E-2CBCE301A3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1306728-6809-8B6C-E836-F339DC77842B}"/>
                  </a:ext>
                </a:extLst>
              </p14:cNvPr>
              <p14:cNvContentPartPr/>
              <p14:nvPr/>
            </p14:nvContentPartPr>
            <p14:xfrm>
              <a:off x="1310040" y="1513080"/>
              <a:ext cx="10364040" cy="43322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1306728-6809-8B6C-E836-F339DC77842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00680" y="1503720"/>
                <a:ext cx="10382760" cy="435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58799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911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2025-08-29T13:50:51Z</dcterms:created>
  <dcterms:modified xsi:type="dcterms:W3CDTF">2025-08-30T05:02:24Z</dcterms:modified>
</cp:coreProperties>
</file>

<file path=docProps/thumbnail.jpeg>
</file>